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1"/>
  </p:sldMasterIdLst>
  <p:notesMasterIdLst>
    <p:notesMasterId r:id="rId38"/>
  </p:notesMasterIdLst>
  <p:handoutMasterIdLst>
    <p:handoutMasterId r:id="rId39"/>
  </p:handoutMasterIdLst>
  <p:sldIdLst>
    <p:sldId id="426" r:id="rId2"/>
    <p:sldId id="259" r:id="rId3"/>
    <p:sldId id="425" r:id="rId4"/>
    <p:sldId id="258" r:id="rId5"/>
    <p:sldId id="447" r:id="rId6"/>
    <p:sldId id="448" r:id="rId7"/>
    <p:sldId id="449" r:id="rId8"/>
    <p:sldId id="450" r:id="rId9"/>
    <p:sldId id="351" r:id="rId10"/>
    <p:sldId id="485" r:id="rId11"/>
    <p:sldId id="486" r:id="rId12"/>
    <p:sldId id="444" r:id="rId13"/>
    <p:sldId id="445" r:id="rId14"/>
    <p:sldId id="352" r:id="rId15"/>
    <p:sldId id="451" r:id="rId16"/>
    <p:sldId id="408" r:id="rId17"/>
    <p:sldId id="452" r:id="rId18"/>
    <p:sldId id="427" r:id="rId19"/>
    <p:sldId id="353" r:id="rId20"/>
    <p:sldId id="463" r:id="rId21"/>
    <p:sldId id="446" r:id="rId22"/>
    <p:sldId id="359" r:id="rId23"/>
    <p:sldId id="360" r:id="rId24"/>
    <p:sldId id="389" r:id="rId25"/>
    <p:sldId id="453" r:id="rId26"/>
    <p:sldId id="489" r:id="rId27"/>
    <p:sldId id="391" r:id="rId28"/>
    <p:sldId id="356" r:id="rId29"/>
    <p:sldId id="406" r:id="rId30"/>
    <p:sldId id="492" r:id="rId31"/>
    <p:sldId id="363" r:id="rId32"/>
    <p:sldId id="428" r:id="rId33"/>
    <p:sldId id="430" r:id="rId34"/>
    <p:sldId id="429" r:id="rId35"/>
    <p:sldId id="358" r:id="rId36"/>
    <p:sldId id="472" r:id="rId37"/>
  </p:sldIdLst>
  <p:sldSz cx="10287000" cy="6858000" type="35mm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2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66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CC00"/>
    <a:srgbClr val="CCCC00"/>
    <a:srgbClr val="00CC66"/>
    <a:srgbClr val="FF0066"/>
    <a:srgbClr val="0066CC"/>
    <a:srgbClr val="FFCC00"/>
    <a:srgbClr val="000080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67027F6-EEB1-4428-86AD-C2E5F588A822}" v="1" dt="2020-09-17T10:06:14.8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0" autoAdjust="0"/>
    <p:restoredTop sz="94681" autoAdjust="0"/>
  </p:normalViewPr>
  <p:slideViewPr>
    <p:cSldViewPr>
      <p:cViewPr varScale="1">
        <p:scale>
          <a:sx n="61" d="100"/>
          <a:sy n="61" d="100"/>
        </p:scale>
        <p:origin x="-1134" y="-90"/>
      </p:cViewPr>
      <p:guideLst>
        <p:guide orient="horz" pos="2160"/>
        <p:guide pos="32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16518"/>
    </p:cViewPr>
  </p:sorterViewPr>
  <p:notesViewPr>
    <p:cSldViewPr>
      <p:cViewPr varScale="1">
        <p:scale>
          <a:sx n="55" d="100"/>
          <a:sy n="55" d="100"/>
        </p:scale>
        <p:origin x="-1320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ragana Ristic" userId="87700855897c5d02" providerId="LiveId" clId="{A89669BB-06BC-45B8-85C3-ACD1397F8283}"/>
    <pc:docChg chg="undo custSel addSld delSld modSld">
      <pc:chgData name="Dragana Ristic" userId="87700855897c5d02" providerId="LiveId" clId="{A89669BB-06BC-45B8-85C3-ACD1397F8283}" dt="2020-09-17T12:59:03.788" v="10" actId="47"/>
      <pc:docMkLst>
        <pc:docMk/>
      </pc:docMkLst>
      <pc:sldChg chg="del">
        <pc:chgData name="Dragana Ristic" userId="87700855897c5d02" providerId="LiveId" clId="{A89669BB-06BC-45B8-85C3-ACD1397F8283}" dt="2020-09-17T12:59:03.788" v="10" actId="47"/>
        <pc:sldMkLst>
          <pc:docMk/>
          <pc:sldMk cId="0" sldId="357"/>
        </pc:sldMkLst>
      </pc:sldChg>
      <pc:sldChg chg="modSp mod">
        <pc:chgData name="Dragana Ristic" userId="87700855897c5d02" providerId="LiveId" clId="{A89669BB-06BC-45B8-85C3-ACD1397F8283}" dt="2020-09-17T12:49:21.222" v="2" actId="20577"/>
        <pc:sldMkLst>
          <pc:docMk/>
          <pc:sldMk cId="2932659290" sldId="358"/>
        </pc:sldMkLst>
        <pc:spChg chg="mod">
          <ac:chgData name="Dragana Ristic" userId="87700855897c5d02" providerId="LiveId" clId="{A89669BB-06BC-45B8-85C3-ACD1397F8283}" dt="2020-09-17T12:49:21.222" v="2" actId="20577"/>
          <ac:spMkLst>
            <pc:docMk/>
            <pc:sldMk cId="2932659290" sldId="358"/>
            <ac:spMk id="37892" creationId="{00000000-0000-0000-0000-000000000000}"/>
          </ac:spMkLst>
        </pc:spChg>
      </pc:sldChg>
      <pc:sldChg chg="del">
        <pc:chgData name="Dragana Ristic" userId="87700855897c5d02" providerId="LiveId" clId="{A89669BB-06BC-45B8-85C3-ACD1397F8283}" dt="2020-09-17T12:59:03.788" v="10" actId="47"/>
        <pc:sldMkLst>
          <pc:docMk/>
          <pc:sldMk cId="0" sldId="390"/>
        </pc:sldMkLst>
      </pc:sldChg>
      <pc:sldChg chg="modSp mod">
        <pc:chgData name="Dragana Ristic" userId="87700855897c5d02" providerId="LiveId" clId="{A89669BB-06BC-45B8-85C3-ACD1397F8283}" dt="2020-09-17T12:57:44.178" v="7" actId="1036"/>
        <pc:sldMkLst>
          <pc:docMk/>
          <pc:sldMk cId="0" sldId="406"/>
        </pc:sldMkLst>
        <pc:picChg chg="mod">
          <ac:chgData name="Dragana Ristic" userId="87700855897c5d02" providerId="LiveId" clId="{A89669BB-06BC-45B8-85C3-ACD1397F8283}" dt="2020-09-17T12:57:44.178" v="7" actId="1036"/>
          <ac:picMkLst>
            <pc:docMk/>
            <pc:sldMk cId="0" sldId="406"/>
            <ac:picMk id="2" creationId="{18E7D6E7-D48E-455A-99C5-AE1A92991626}"/>
          </ac:picMkLst>
        </pc:picChg>
      </pc:sldChg>
      <pc:sldChg chg="del">
        <pc:chgData name="Dragana Ristic" userId="87700855897c5d02" providerId="LiveId" clId="{A89669BB-06BC-45B8-85C3-ACD1397F8283}" dt="2020-09-17T12:59:03.788" v="10" actId="47"/>
        <pc:sldMkLst>
          <pc:docMk/>
          <pc:sldMk cId="0" sldId="407"/>
        </pc:sldMkLst>
      </pc:sldChg>
      <pc:sldChg chg="del">
        <pc:chgData name="Dragana Ristic" userId="87700855897c5d02" providerId="LiveId" clId="{A89669BB-06BC-45B8-85C3-ACD1397F8283}" dt="2020-09-17T12:59:03.788" v="10" actId="47"/>
        <pc:sldMkLst>
          <pc:docMk/>
          <pc:sldMk cId="0" sldId="490"/>
        </pc:sldMkLst>
      </pc:sldChg>
      <pc:sldChg chg="del">
        <pc:chgData name="Dragana Ristic" userId="87700855897c5d02" providerId="LiveId" clId="{A89669BB-06BC-45B8-85C3-ACD1397F8283}" dt="2020-09-17T12:59:03.788" v="10" actId="47"/>
        <pc:sldMkLst>
          <pc:docMk/>
          <pc:sldMk cId="0" sldId="491"/>
        </pc:sldMkLst>
      </pc:sldChg>
      <pc:sldChg chg="new del">
        <pc:chgData name="Dragana Ristic" userId="87700855897c5d02" providerId="LiveId" clId="{A89669BB-06BC-45B8-85C3-ACD1397F8283}" dt="2020-09-17T12:57:55.943" v="9" actId="680"/>
        <pc:sldMkLst>
          <pc:docMk/>
          <pc:sldMk cId="668526427" sldId="493"/>
        </pc:sldMkLst>
      </pc:sldChg>
    </pc:docChg>
  </pc:docChgLst>
  <pc:docChgLst>
    <pc:chgData name="Dragana Ristic" userId="87700855897c5d02" providerId="LiveId" clId="{067027F6-EEB1-4428-86AD-C2E5F588A822}"/>
    <pc:docChg chg="undo custSel addSld delSld modSld sldOrd">
      <pc:chgData name="Dragana Ristic" userId="87700855897c5d02" providerId="LiveId" clId="{067027F6-EEB1-4428-86AD-C2E5F588A822}" dt="2020-09-17T12:09:15.969" v="405"/>
      <pc:docMkLst>
        <pc:docMk/>
      </pc:docMkLst>
      <pc:sldChg chg="add">
        <pc:chgData name="Dragana Ristic" userId="87700855897c5d02" providerId="LiveId" clId="{067027F6-EEB1-4428-86AD-C2E5F588A822}" dt="2020-09-17T10:12:43.447" v="59"/>
        <pc:sldMkLst>
          <pc:docMk/>
          <pc:sldMk cId="0" sldId="258"/>
        </pc:sldMkLst>
      </pc:sldChg>
      <pc:sldChg chg="add">
        <pc:chgData name="Dragana Ristic" userId="87700855897c5d02" providerId="LiveId" clId="{067027F6-EEB1-4428-86AD-C2E5F588A822}" dt="2020-09-17T10:06:14.830" v="21"/>
        <pc:sldMkLst>
          <pc:docMk/>
          <pc:sldMk cId="0" sldId="259"/>
        </pc:sldMkLst>
      </pc:sldChg>
      <pc:sldChg chg="addSp modSp">
        <pc:chgData name="Dragana Ristic" userId="87700855897c5d02" providerId="LiveId" clId="{067027F6-EEB1-4428-86AD-C2E5F588A822}" dt="2020-09-17T10:20:05.454" v="65"/>
        <pc:sldMkLst>
          <pc:docMk/>
          <pc:sldMk cId="0" sldId="351"/>
        </pc:sldMkLst>
        <pc:picChg chg="add mod">
          <ac:chgData name="Dragana Ristic" userId="87700855897c5d02" providerId="LiveId" clId="{067027F6-EEB1-4428-86AD-C2E5F588A822}" dt="2020-09-17T10:20:05.454" v="65"/>
          <ac:picMkLst>
            <pc:docMk/>
            <pc:sldMk cId="0" sldId="351"/>
            <ac:picMk id="2" creationId="{76ACCB60-704F-4EFE-94EC-F0310840D67A}"/>
          </ac:picMkLst>
        </pc:picChg>
      </pc:sldChg>
      <pc:sldChg chg="addSp modSp">
        <pc:chgData name="Dragana Ristic" userId="87700855897c5d02" providerId="LiveId" clId="{067027F6-EEB1-4428-86AD-C2E5F588A822}" dt="2020-09-17T10:27:39.476" v="74"/>
        <pc:sldMkLst>
          <pc:docMk/>
          <pc:sldMk cId="0" sldId="352"/>
        </pc:sldMkLst>
        <pc:picChg chg="add mod">
          <ac:chgData name="Dragana Ristic" userId="87700855897c5d02" providerId="LiveId" clId="{067027F6-EEB1-4428-86AD-C2E5F588A822}" dt="2020-09-17T10:27:39.476" v="74"/>
          <ac:picMkLst>
            <pc:docMk/>
            <pc:sldMk cId="0" sldId="352"/>
            <ac:picMk id="2" creationId="{F5F9693B-DBCF-4CB7-B5A6-416CE4AC79ED}"/>
          </ac:picMkLst>
        </pc:picChg>
      </pc:sldChg>
      <pc:sldChg chg="addSp modSp">
        <pc:chgData name="Dragana Ristic" userId="87700855897c5d02" providerId="LiveId" clId="{067027F6-EEB1-4428-86AD-C2E5F588A822}" dt="2020-09-17T10:31:25.516" v="81"/>
        <pc:sldMkLst>
          <pc:docMk/>
          <pc:sldMk cId="0" sldId="353"/>
        </pc:sldMkLst>
        <pc:picChg chg="add mod">
          <ac:chgData name="Dragana Ristic" userId="87700855897c5d02" providerId="LiveId" clId="{067027F6-EEB1-4428-86AD-C2E5F588A822}" dt="2020-09-17T10:31:25.516" v="81"/>
          <ac:picMkLst>
            <pc:docMk/>
            <pc:sldMk cId="0" sldId="353"/>
            <ac:picMk id="2" creationId="{22E0CC44-5E95-420A-AE53-1D007B36DB9D}"/>
          </ac:picMkLst>
        </pc:picChg>
      </pc:sldChg>
      <pc:sldChg chg="addSp modSp">
        <pc:chgData name="Dragana Ristic" userId="87700855897c5d02" providerId="LiveId" clId="{067027F6-EEB1-4428-86AD-C2E5F588A822}" dt="2020-09-17T10:47:21.613" v="95" actId="207"/>
        <pc:sldMkLst>
          <pc:docMk/>
          <pc:sldMk cId="0" sldId="356"/>
        </pc:sldMkLst>
        <pc:spChg chg="mod">
          <ac:chgData name="Dragana Ristic" userId="87700855897c5d02" providerId="LiveId" clId="{067027F6-EEB1-4428-86AD-C2E5F588A822}" dt="2020-09-17T10:47:21.613" v="95" actId="207"/>
          <ac:spMkLst>
            <pc:docMk/>
            <pc:sldMk cId="0" sldId="356"/>
            <ac:spMk id="32773" creationId="{00000000-0000-0000-0000-000000000000}"/>
          </ac:spMkLst>
        </pc:spChg>
        <pc:picChg chg="add mod">
          <ac:chgData name="Dragana Ristic" userId="87700855897c5d02" providerId="LiveId" clId="{067027F6-EEB1-4428-86AD-C2E5F588A822}" dt="2020-09-17T10:45:08.776" v="94"/>
          <ac:picMkLst>
            <pc:docMk/>
            <pc:sldMk cId="0" sldId="356"/>
            <ac:picMk id="2" creationId="{66FE38A8-8C5B-4234-A283-668926752BA6}"/>
          </ac:picMkLst>
        </pc:picChg>
      </pc:sldChg>
      <pc:sldChg chg="addSp delSp modSp modTransition modAnim">
        <pc:chgData name="Dragana Ristic" userId="87700855897c5d02" providerId="LiveId" clId="{067027F6-EEB1-4428-86AD-C2E5F588A822}" dt="2020-09-17T11:21:57.075" v="213"/>
        <pc:sldMkLst>
          <pc:docMk/>
          <pc:sldMk cId="0" sldId="357"/>
        </pc:sldMkLst>
        <pc:picChg chg="add del mod">
          <ac:chgData name="Dragana Ristic" userId="87700855897c5d02" providerId="LiveId" clId="{067027F6-EEB1-4428-86AD-C2E5F588A822}" dt="2020-09-17T11:20:56.495" v="212"/>
          <ac:picMkLst>
            <pc:docMk/>
            <pc:sldMk cId="0" sldId="357"/>
            <ac:picMk id="2" creationId="{9F578828-404F-47AA-8627-A514B6FB5D7F}"/>
          </ac:picMkLst>
        </pc:picChg>
        <pc:picChg chg="add mod">
          <ac:chgData name="Dragana Ristic" userId="87700855897c5d02" providerId="LiveId" clId="{067027F6-EEB1-4428-86AD-C2E5F588A822}" dt="2020-09-17T11:21:57.075" v="213"/>
          <ac:picMkLst>
            <pc:docMk/>
            <pc:sldMk cId="0" sldId="357"/>
            <ac:picMk id="3" creationId="{C12B4B03-DEC4-4E37-9175-B15E2E9950E6}"/>
          </ac:picMkLst>
        </pc:picChg>
      </pc:sldChg>
      <pc:sldChg chg="addSp delSp modSp add modTransition modAnim">
        <pc:chgData name="Dragana Ristic" userId="87700855897c5d02" providerId="LiveId" clId="{067027F6-EEB1-4428-86AD-C2E5F588A822}" dt="2020-09-17T12:07:55.899" v="404"/>
        <pc:sldMkLst>
          <pc:docMk/>
          <pc:sldMk cId="2932659290" sldId="358"/>
        </pc:sldMkLst>
        <pc:picChg chg="del">
          <ac:chgData name="Dragana Ristic" userId="87700855897c5d02" providerId="LiveId" clId="{067027F6-EEB1-4428-86AD-C2E5F588A822}" dt="2020-09-17T12:07:21.434" v="403"/>
          <ac:picMkLst>
            <pc:docMk/>
            <pc:sldMk cId="2932659290" sldId="358"/>
            <ac:picMk id="2" creationId="{5CE04039-21BD-470C-8936-08CF6BCF561C}"/>
          </ac:picMkLst>
        </pc:picChg>
        <pc:picChg chg="add mod">
          <ac:chgData name="Dragana Ristic" userId="87700855897c5d02" providerId="LiveId" clId="{067027F6-EEB1-4428-86AD-C2E5F588A822}" dt="2020-09-17T12:07:55.899" v="404"/>
          <ac:picMkLst>
            <pc:docMk/>
            <pc:sldMk cId="2932659290" sldId="358"/>
            <ac:picMk id="3" creationId="{E589036F-C12A-4F78-BD97-CAE2568E4959}"/>
          </ac:picMkLst>
        </pc:picChg>
      </pc:sldChg>
      <pc:sldChg chg="addSp modSp">
        <pc:chgData name="Dragana Ristic" userId="87700855897c5d02" providerId="LiveId" clId="{067027F6-EEB1-4428-86AD-C2E5F588A822}" dt="2020-09-17T10:33:36.289" v="84"/>
        <pc:sldMkLst>
          <pc:docMk/>
          <pc:sldMk cId="0" sldId="359"/>
        </pc:sldMkLst>
        <pc:picChg chg="add mod">
          <ac:chgData name="Dragana Ristic" userId="87700855897c5d02" providerId="LiveId" clId="{067027F6-EEB1-4428-86AD-C2E5F588A822}" dt="2020-09-17T10:33:36.289" v="84"/>
          <ac:picMkLst>
            <pc:docMk/>
            <pc:sldMk cId="0" sldId="359"/>
            <ac:picMk id="2" creationId="{2E8EE85A-4FBF-471B-9D2E-D61466756166}"/>
          </ac:picMkLst>
        </pc:picChg>
      </pc:sldChg>
      <pc:sldChg chg="addSp delSp modSp modTransition modAnim">
        <pc:chgData name="Dragana Ristic" userId="87700855897c5d02" providerId="LiveId" clId="{067027F6-EEB1-4428-86AD-C2E5F588A822}" dt="2020-09-17T10:38:04.044" v="87"/>
        <pc:sldMkLst>
          <pc:docMk/>
          <pc:sldMk cId="0" sldId="360"/>
        </pc:sldMkLst>
        <pc:picChg chg="add del mod">
          <ac:chgData name="Dragana Ristic" userId="87700855897c5d02" providerId="LiveId" clId="{067027F6-EEB1-4428-86AD-C2E5F588A822}" dt="2020-09-17T10:36:23.359" v="86"/>
          <ac:picMkLst>
            <pc:docMk/>
            <pc:sldMk cId="0" sldId="360"/>
            <ac:picMk id="2" creationId="{3016B95A-01AB-41ED-A04C-0B87974EE61A}"/>
          </ac:picMkLst>
        </pc:picChg>
        <pc:picChg chg="add mod">
          <ac:chgData name="Dragana Ristic" userId="87700855897c5d02" providerId="LiveId" clId="{067027F6-EEB1-4428-86AD-C2E5F588A822}" dt="2020-09-17T10:38:04.044" v="87"/>
          <ac:picMkLst>
            <pc:docMk/>
            <pc:sldMk cId="0" sldId="360"/>
            <ac:picMk id="3" creationId="{2E24EF4B-76A6-4FAD-8387-1921DB78341F}"/>
          </ac:picMkLst>
        </pc:picChg>
      </pc:sldChg>
      <pc:sldChg chg="addSp modSp mod">
        <pc:chgData name="Dragana Ristic" userId="87700855897c5d02" providerId="LiveId" clId="{067027F6-EEB1-4428-86AD-C2E5F588A822}" dt="2020-09-17T11:34:31.151" v="399" actId="20577"/>
        <pc:sldMkLst>
          <pc:docMk/>
          <pc:sldMk cId="0" sldId="363"/>
        </pc:sldMkLst>
        <pc:spChg chg="mod">
          <ac:chgData name="Dragana Ristic" userId="87700855897c5d02" providerId="LiveId" clId="{067027F6-EEB1-4428-86AD-C2E5F588A822}" dt="2020-09-17T11:34:31.151" v="399" actId="20577"/>
          <ac:spMkLst>
            <pc:docMk/>
            <pc:sldMk cId="0" sldId="363"/>
            <ac:spMk id="38917" creationId="{00000000-0000-0000-0000-000000000000}"/>
          </ac:spMkLst>
        </pc:spChg>
        <pc:picChg chg="add mod">
          <ac:chgData name="Dragana Ristic" userId="87700855897c5d02" providerId="LiveId" clId="{067027F6-EEB1-4428-86AD-C2E5F588A822}" dt="2020-09-17T11:25:12.253" v="217"/>
          <ac:picMkLst>
            <pc:docMk/>
            <pc:sldMk cId="0" sldId="363"/>
            <ac:picMk id="2" creationId="{75826194-C5D7-4377-AD53-0857E8E96DC2}"/>
          </ac:picMkLst>
        </pc:picChg>
      </pc:sldChg>
      <pc:sldChg chg="del">
        <pc:chgData name="Dragana Ristic" userId="87700855897c5d02" providerId="LiveId" clId="{067027F6-EEB1-4428-86AD-C2E5F588A822}" dt="2020-09-17T11:27:52.280" v="221" actId="47"/>
        <pc:sldMkLst>
          <pc:docMk/>
          <pc:sldMk cId="0" sldId="364"/>
        </pc:sldMkLst>
      </pc:sldChg>
      <pc:sldChg chg="del">
        <pc:chgData name="Dragana Ristic" userId="87700855897c5d02" providerId="LiveId" clId="{067027F6-EEB1-4428-86AD-C2E5F588A822}" dt="2020-09-17T11:27:52.666" v="222" actId="47"/>
        <pc:sldMkLst>
          <pc:docMk/>
          <pc:sldMk cId="0" sldId="365"/>
        </pc:sldMkLst>
      </pc:sldChg>
      <pc:sldChg chg="del">
        <pc:chgData name="Dragana Ristic" userId="87700855897c5d02" providerId="LiveId" clId="{067027F6-EEB1-4428-86AD-C2E5F588A822}" dt="2020-09-17T11:27:55.195" v="223" actId="47"/>
        <pc:sldMkLst>
          <pc:docMk/>
          <pc:sldMk cId="0" sldId="366"/>
        </pc:sldMkLst>
      </pc:sldChg>
      <pc:sldChg chg="del">
        <pc:chgData name="Dragana Ristic" userId="87700855897c5d02" providerId="LiveId" clId="{067027F6-EEB1-4428-86AD-C2E5F588A822}" dt="2020-09-17T11:27:55.757" v="224" actId="47"/>
        <pc:sldMkLst>
          <pc:docMk/>
          <pc:sldMk cId="0" sldId="367"/>
        </pc:sldMkLst>
      </pc:sldChg>
      <pc:sldChg chg="del">
        <pc:chgData name="Dragana Ristic" userId="87700855897c5d02" providerId="LiveId" clId="{067027F6-EEB1-4428-86AD-C2E5F588A822}" dt="2020-09-17T11:27:56.449" v="226" actId="47"/>
        <pc:sldMkLst>
          <pc:docMk/>
          <pc:sldMk cId="0" sldId="368"/>
        </pc:sldMkLst>
      </pc:sldChg>
      <pc:sldChg chg="del">
        <pc:chgData name="Dragana Ristic" userId="87700855897c5d02" providerId="LiveId" clId="{067027F6-EEB1-4428-86AD-C2E5F588A822}" dt="2020-09-17T11:27:56.779" v="227" actId="47"/>
        <pc:sldMkLst>
          <pc:docMk/>
          <pc:sldMk cId="0" sldId="369"/>
        </pc:sldMkLst>
      </pc:sldChg>
      <pc:sldChg chg="del">
        <pc:chgData name="Dragana Ristic" userId="87700855897c5d02" providerId="LiveId" clId="{067027F6-EEB1-4428-86AD-C2E5F588A822}" dt="2020-09-17T11:27:58.414" v="231" actId="47"/>
        <pc:sldMkLst>
          <pc:docMk/>
          <pc:sldMk cId="0" sldId="370"/>
        </pc:sldMkLst>
      </pc:sldChg>
      <pc:sldChg chg="del">
        <pc:chgData name="Dragana Ristic" userId="87700855897c5d02" providerId="LiveId" clId="{067027F6-EEB1-4428-86AD-C2E5F588A822}" dt="2020-09-17T11:27:59.034" v="233" actId="47"/>
        <pc:sldMkLst>
          <pc:docMk/>
          <pc:sldMk cId="0" sldId="371"/>
        </pc:sldMkLst>
      </pc:sldChg>
      <pc:sldChg chg="del">
        <pc:chgData name="Dragana Ristic" userId="87700855897c5d02" providerId="LiveId" clId="{067027F6-EEB1-4428-86AD-C2E5F588A822}" dt="2020-09-17T11:27:58.733" v="232" actId="47"/>
        <pc:sldMkLst>
          <pc:docMk/>
          <pc:sldMk cId="0" sldId="373"/>
        </pc:sldMkLst>
      </pc:sldChg>
      <pc:sldChg chg="del">
        <pc:chgData name="Dragana Ristic" userId="87700855897c5d02" providerId="LiveId" clId="{067027F6-EEB1-4428-86AD-C2E5F588A822}" dt="2020-09-17T11:28:03.262" v="242" actId="47"/>
        <pc:sldMkLst>
          <pc:docMk/>
          <pc:sldMk cId="0" sldId="374"/>
        </pc:sldMkLst>
      </pc:sldChg>
      <pc:sldChg chg="del">
        <pc:chgData name="Dragana Ristic" userId="87700855897c5d02" providerId="LiveId" clId="{067027F6-EEB1-4428-86AD-C2E5F588A822}" dt="2020-09-17T11:28:03.592" v="243" actId="47"/>
        <pc:sldMkLst>
          <pc:docMk/>
          <pc:sldMk cId="0" sldId="375"/>
        </pc:sldMkLst>
      </pc:sldChg>
      <pc:sldChg chg="del">
        <pc:chgData name="Dragana Ristic" userId="87700855897c5d02" providerId="LiveId" clId="{067027F6-EEB1-4428-86AD-C2E5F588A822}" dt="2020-09-17T11:28:05.218" v="248" actId="47"/>
        <pc:sldMkLst>
          <pc:docMk/>
          <pc:sldMk cId="0" sldId="376"/>
        </pc:sldMkLst>
      </pc:sldChg>
      <pc:sldChg chg="del">
        <pc:chgData name="Dragana Ristic" userId="87700855897c5d02" providerId="LiveId" clId="{067027F6-EEB1-4428-86AD-C2E5F588A822}" dt="2020-09-17T11:28:06.399" v="252" actId="47"/>
        <pc:sldMkLst>
          <pc:docMk/>
          <pc:sldMk cId="0" sldId="378"/>
        </pc:sldMkLst>
      </pc:sldChg>
      <pc:sldChg chg="del">
        <pc:chgData name="Dragana Ristic" userId="87700855897c5d02" providerId="LiveId" clId="{067027F6-EEB1-4428-86AD-C2E5F588A822}" dt="2020-09-17T11:28:06.670" v="253" actId="47"/>
        <pc:sldMkLst>
          <pc:docMk/>
          <pc:sldMk cId="0" sldId="379"/>
        </pc:sldMkLst>
      </pc:sldChg>
      <pc:sldChg chg="del">
        <pc:chgData name="Dragana Ristic" userId="87700855897c5d02" providerId="LiveId" clId="{067027F6-EEB1-4428-86AD-C2E5F588A822}" dt="2020-09-17T11:28:09.350" v="263" actId="47"/>
        <pc:sldMkLst>
          <pc:docMk/>
          <pc:sldMk cId="0" sldId="380"/>
        </pc:sldMkLst>
      </pc:sldChg>
      <pc:sldChg chg="addSp modSp">
        <pc:chgData name="Dragana Ristic" userId="87700855897c5d02" providerId="LiveId" clId="{067027F6-EEB1-4428-86AD-C2E5F588A822}" dt="2020-09-17T10:38:47.759" v="88"/>
        <pc:sldMkLst>
          <pc:docMk/>
          <pc:sldMk cId="0" sldId="389"/>
        </pc:sldMkLst>
        <pc:picChg chg="add mod">
          <ac:chgData name="Dragana Ristic" userId="87700855897c5d02" providerId="LiveId" clId="{067027F6-EEB1-4428-86AD-C2E5F588A822}" dt="2020-09-17T10:38:47.759" v="88"/>
          <ac:picMkLst>
            <pc:docMk/>
            <pc:sldMk cId="0" sldId="389"/>
            <ac:picMk id="2" creationId="{2DDE147A-317E-4079-A3B7-3FB5F58B4178}"/>
          </ac:picMkLst>
        </pc:picChg>
      </pc:sldChg>
      <pc:sldChg chg="addSp modSp">
        <pc:chgData name="Dragana Ristic" userId="87700855897c5d02" providerId="LiveId" clId="{067027F6-EEB1-4428-86AD-C2E5F588A822}" dt="2020-09-17T11:23:09.710" v="214"/>
        <pc:sldMkLst>
          <pc:docMk/>
          <pc:sldMk cId="0" sldId="390"/>
        </pc:sldMkLst>
        <pc:picChg chg="add mod">
          <ac:chgData name="Dragana Ristic" userId="87700855897c5d02" providerId="LiveId" clId="{067027F6-EEB1-4428-86AD-C2E5F588A822}" dt="2020-09-17T11:23:09.710" v="214"/>
          <ac:picMkLst>
            <pc:docMk/>
            <pc:sldMk cId="0" sldId="390"/>
            <ac:picMk id="2" creationId="{09823C50-163B-4929-89F4-3EB709FBE4F6}"/>
          </ac:picMkLst>
        </pc:picChg>
      </pc:sldChg>
      <pc:sldChg chg="addSp delSp modSp modTransition modAnim">
        <pc:chgData name="Dragana Ristic" userId="87700855897c5d02" providerId="LiveId" clId="{067027F6-EEB1-4428-86AD-C2E5F588A822}" dt="2020-09-17T10:43:07.124" v="93"/>
        <pc:sldMkLst>
          <pc:docMk/>
          <pc:sldMk cId="0" sldId="391"/>
        </pc:sldMkLst>
        <pc:picChg chg="add del mod">
          <ac:chgData name="Dragana Ristic" userId="87700855897c5d02" providerId="LiveId" clId="{067027F6-EEB1-4428-86AD-C2E5F588A822}" dt="2020-09-17T10:41:17.243" v="92"/>
          <ac:picMkLst>
            <pc:docMk/>
            <pc:sldMk cId="0" sldId="391"/>
            <ac:picMk id="2" creationId="{410BF417-CC95-457A-91EB-B89DCEED0E5E}"/>
          </ac:picMkLst>
        </pc:picChg>
        <pc:picChg chg="add mod">
          <ac:chgData name="Dragana Ristic" userId="87700855897c5d02" providerId="LiveId" clId="{067027F6-EEB1-4428-86AD-C2E5F588A822}" dt="2020-09-17T10:43:07.124" v="93"/>
          <ac:picMkLst>
            <pc:docMk/>
            <pc:sldMk cId="0" sldId="391"/>
            <ac:picMk id="3" creationId="{32D3F8FC-4A1E-4592-BDD8-ED2E5926B7D0}"/>
          </ac:picMkLst>
        </pc:picChg>
      </pc:sldChg>
      <pc:sldChg chg="del">
        <pc:chgData name="Dragana Ristic" userId="87700855897c5d02" providerId="LiveId" clId="{067027F6-EEB1-4428-86AD-C2E5F588A822}" dt="2020-09-17T11:27:59.303" v="234" actId="47"/>
        <pc:sldMkLst>
          <pc:docMk/>
          <pc:sldMk cId="0" sldId="392"/>
        </pc:sldMkLst>
      </pc:sldChg>
      <pc:sldChg chg="del">
        <pc:chgData name="Dragana Ristic" userId="87700855897c5d02" providerId="LiveId" clId="{067027F6-EEB1-4428-86AD-C2E5F588A822}" dt="2020-09-17T11:27:59.678" v="235" actId="47"/>
        <pc:sldMkLst>
          <pc:docMk/>
          <pc:sldMk cId="0" sldId="394"/>
        </pc:sldMkLst>
      </pc:sldChg>
      <pc:sldChg chg="del">
        <pc:chgData name="Dragana Ristic" userId="87700855897c5d02" providerId="LiveId" clId="{067027F6-EEB1-4428-86AD-C2E5F588A822}" dt="2020-09-17T11:28:08.486" v="260" actId="47"/>
        <pc:sldMkLst>
          <pc:docMk/>
          <pc:sldMk cId="0" sldId="395"/>
        </pc:sldMkLst>
      </pc:sldChg>
      <pc:sldChg chg="del">
        <pc:chgData name="Dragana Ristic" userId="87700855897c5d02" providerId="LiveId" clId="{067027F6-EEB1-4428-86AD-C2E5F588A822}" dt="2020-09-17T11:28:08.879" v="261" actId="47"/>
        <pc:sldMkLst>
          <pc:docMk/>
          <pc:sldMk cId="0" sldId="396"/>
        </pc:sldMkLst>
      </pc:sldChg>
      <pc:sldChg chg="del">
        <pc:chgData name="Dragana Ristic" userId="87700855897c5d02" providerId="LiveId" clId="{067027F6-EEB1-4428-86AD-C2E5F588A822}" dt="2020-09-17T11:28:09.730" v="264" actId="47"/>
        <pc:sldMkLst>
          <pc:docMk/>
          <pc:sldMk cId="0" sldId="397"/>
        </pc:sldMkLst>
      </pc:sldChg>
      <pc:sldChg chg="del">
        <pc:chgData name="Dragana Ristic" userId="87700855897c5d02" providerId="LiveId" clId="{067027F6-EEB1-4428-86AD-C2E5F588A822}" dt="2020-09-17T11:28:10.238" v="265" actId="47"/>
        <pc:sldMkLst>
          <pc:docMk/>
          <pc:sldMk cId="0" sldId="398"/>
        </pc:sldMkLst>
      </pc:sldChg>
      <pc:sldChg chg="add del">
        <pc:chgData name="Dragana Ristic" userId="87700855897c5d02" providerId="LiveId" clId="{067027F6-EEB1-4428-86AD-C2E5F588A822}" dt="2020-09-17T11:28:25.693" v="274" actId="47"/>
        <pc:sldMkLst>
          <pc:docMk/>
          <pc:sldMk cId="0" sldId="399"/>
        </pc:sldMkLst>
      </pc:sldChg>
      <pc:sldChg chg="del">
        <pc:chgData name="Dragana Ristic" userId="87700855897c5d02" providerId="LiveId" clId="{067027F6-EEB1-4428-86AD-C2E5F588A822}" dt="2020-09-17T11:28:06.917" v="254" actId="47"/>
        <pc:sldMkLst>
          <pc:docMk/>
          <pc:sldMk cId="0" sldId="401"/>
        </pc:sldMkLst>
      </pc:sldChg>
      <pc:sldChg chg="del">
        <pc:chgData name="Dragana Ristic" userId="87700855897c5d02" providerId="LiveId" clId="{067027F6-EEB1-4428-86AD-C2E5F588A822}" dt="2020-09-17T11:28:07.166" v="255" actId="47"/>
        <pc:sldMkLst>
          <pc:docMk/>
          <pc:sldMk cId="0" sldId="402"/>
        </pc:sldMkLst>
      </pc:sldChg>
      <pc:sldChg chg="del">
        <pc:chgData name="Dragana Ristic" userId="87700855897c5d02" providerId="LiveId" clId="{067027F6-EEB1-4428-86AD-C2E5F588A822}" dt="2020-09-17T11:28:07.395" v="256" actId="47"/>
        <pc:sldMkLst>
          <pc:docMk/>
          <pc:sldMk cId="0" sldId="403"/>
        </pc:sldMkLst>
      </pc:sldChg>
      <pc:sldChg chg="del">
        <pc:chgData name="Dragana Ristic" userId="87700855897c5d02" providerId="LiveId" clId="{067027F6-EEB1-4428-86AD-C2E5F588A822}" dt="2020-09-17T11:28:07.641" v="257" actId="47"/>
        <pc:sldMkLst>
          <pc:docMk/>
          <pc:sldMk cId="0" sldId="404"/>
        </pc:sldMkLst>
      </pc:sldChg>
      <pc:sldChg chg="del">
        <pc:chgData name="Dragana Ristic" userId="87700855897c5d02" providerId="LiveId" clId="{067027F6-EEB1-4428-86AD-C2E5F588A822}" dt="2020-09-17T11:28:08.025" v="258" actId="47"/>
        <pc:sldMkLst>
          <pc:docMk/>
          <pc:sldMk cId="0" sldId="405"/>
        </pc:sldMkLst>
      </pc:sldChg>
      <pc:sldChg chg="addSp modSp">
        <pc:chgData name="Dragana Ristic" userId="87700855897c5d02" providerId="LiveId" clId="{067027F6-EEB1-4428-86AD-C2E5F588A822}" dt="2020-09-17T10:48:43.664" v="96"/>
        <pc:sldMkLst>
          <pc:docMk/>
          <pc:sldMk cId="0" sldId="406"/>
        </pc:sldMkLst>
        <pc:picChg chg="add mod">
          <ac:chgData name="Dragana Ristic" userId="87700855897c5d02" providerId="LiveId" clId="{067027F6-EEB1-4428-86AD-C2E5F588A822}" dt="2020-09-17T10:48:43.664" v="96"/>
          <ac:picMkLst>
            <pc:docMk/>
            <pc:sldMk cId="0" sldId="406"/>
            <ac:picMk id="2" creationId="{18E7D6E7-D48E-455A-99C5-AE1A92991626}"/>
          </ac:picMkLst>
        </pc:picChg>
      </pc:sldChg>
      <pc:sldChg chg="addSp delSp modSp mod modTransition modAnim">
        <pc:chgData name="Dragana Ristic" userId="87700855897c5d02" providerId="LiveId" clId="{067027F6-EEB1-4428-86AD-C2E5F588A822}" dt="2020-09-17T11:20:04.264" v="210"/>
        <pc:sldMkLst>
          <pc:docMk/>
          <pc:sldMk cId="0" sldId="407"/>
        </pc:sldMkLst>
        <pc:spChg chg="mod">
          <ac:chgData name="Dragana Ristic" userId="87700855897c5d02" providerId="LiveId" clId="{067027F6-EEB1-4428-86AD-C2E5F588A822}" dt="2020-09-17T11:18:16.022" v="209" actId="5793"/>
          <ac:spMkLst>
            <pc:docMk/>
            <pc:sldMk cId="0" sldId="407"/>
            <ac:spMk id="34821" creationId="{00000000-0000-0000-0000-000000000000}"/>
          </ac:spMkLst>
        </pc:spChg>
        <pc:picChg chg="add del mod">
          <ac:chgData name="Dragana Ristic" userId="87700855897c5d02" providerId="LiveId" clId="{067027F6-EEB1-4428-86AD-C2E5F588A822}" dt="2020-09-17T11:15:11.529" v="100"/>
          <ac:picMkLst>
            <pc:docMk/>
            <pc:sldMk cId="0" sldId="407"/>
            <ac:picMk id="2" creationId="{A118CC1F-84E3-4A62-8475-0F0717FF1DDD}"/>
          </ac:picMkLst>
        </pc:picChg>
        <pc:picChg chg="add mod">
          <ac:chgData name="Dragana Ristic" userId="87700855897c5d02" providerId="LiveId" clId="{067027F6-EEB1-4428-86AD-C2E5F588A822}" dt="2020-09-17T11:20:04.264" v="210"/>
          <ac:picMkLst>
            <pc:docMk/>
            <pc:sldMk cId="0" sldId="407"/>
            <ac:picMk id="3" creationId="{FA67F7CF-8C4F-45AC-AAE4-E91742A0BD6F}"/>
          </ac:picMkLst>
        </pc:picChg>
      </pc:sldChg>
      <pc:sldChg chg="addSp modSp">
        <pc:chgData name="Dragana Ristic" userId="87700855897c5d02" providerId="LiveId" clId="{067027F6-EEB1-4428-86AD-C2E5F588A822}" dt="2020-09-17T10:28:59.410" v="76"/>
        <pc:sldMkLst>
          <pc:docMk/>
          <pc:sldMk cId="0" sldId="408"/>
        </pc:sldMkLst>
        <pc:picChg chg="add mod">
          <ac:chgData name="Dragana Ristic" userId="87700855897c5d02" providerId="LiveId" clId="{067027F6-EEB1-4428-86AD-C2E5F588A822}" dt="2020-09-17T10:28:59.410" v="76"/>
          <ac:picMkLst>
            <pc:docMk/>
            <pc:sldMk cId="0" sldId="408"/>
            <ac:picMk id="2" creationId="{030B9F14-72F6-4CCD-99EB-FA87ECDB3DFF}"/>
          </ac:picMkLst>
        </pc:picChg>
      </pc:sldChg>
      <pc:sldChg chg="del">
        <pc:chgData name="Dragana Ristic" userId="87700855897c5d02" providerId="LiveId" clId="{067027F6-EEB1-4428-86AD-C2E5F588A822}" dt="2020-09-17T10:29:46.900" v="78" actId="47"/>
        <pc:sldMkLst>
          <pc:docMk/>
          <pc:sldMk cId="0" sldId="409"/>
        </pc:sldMkLst>
      </pc:sldChg>
      <pc:sldChg chg="add del">
        <pc:chgData name="Dragana Ristic" userId="87700855897c5d02" providerId="LiveId" clId="{067027F6-EEB1-4428-86AD-C2E5F588A822}" dt="2020-09-17T11:28:39.938" v="275" actId="2696"/>
        <pc:sldMkLst>
          <pc:docMk/>
          <pc:sldMk cId="0" sldId="410"/>
        </pc:sldMkLst>
      </pc:sldChg>
      <pc:sldChg chg="add del">
        <pc:chgData name="Dragana Ristic" userId="87700855897c5d02" providerId="LiveId" clId="{067027F6-EEB1-4428-86AD-C2E5F588A822}" dt="2020-09-17T11:28:39.938" v="275" actId="2696"/>
        <pc:sldMkLst>
          <pc:docMk/>
          <pc:sldMk cId="0" sldId="411"/>
        </pc:sldMkLst>
      </pc:sldChg>
      <pc:sldChg chg="del">
        <pc:chgData name="Dragana Ristic" userId="87700855897c5d02" providerId="LiveId" clId="{067027F6-EEB1-4428-86AD-C2E5F588A822}" dt="2020-09-17T11:28:39.938" v="275" actId="2696"/>
        <pc:sldMkLst>
          <pc:docMk/>
          <pc:sldMk cId="0" sldId="415"/>
        </pc:sldMkLst>
      </pc:sldChg>
      <pc:sldChg chg="del">
        <pc:chgData name="Dragana Ristic" userId="87700855897c5d02" providerId="LiveId" clId="{067027F6-EEB1-4428-86AD-C2E5F588A822}" dt="2020-09-17T11:28:39.938" v="275" actId="2696"/>
        <pc:sldMkLst>
          <pc:docMk/>
          <pc:sldMk cId="0" sldId="416"/>
        </pc:sldMkLst>
      </pc:sldChg>
      <pc:sldChg chg="del">
        <pc:chgData name="Dragana Ristic" userId="87700855897c5d02" providerId="LiveId" clId="{067027F6-EEB1-4428-86AD-C2E5F588A822}" dt="2020-09-17T11:28:39.938" v="275" actId="2696"/>
        <pc:sldMkLst>
          <pc:docMk/>
          <pc:sldMk cId="0" sldId="417"/>
        </pc:sldMkLst>
      </pc:sldChg>
      <pc:sldChg chg="del">
        <pc:chgData name="Dragana Ristic" userId="87700855897c5d02" providerId="LiveId" clId="{067027F6-EEB1-4428-86AD-C2E5F588A822}" dt="2020-09-17T11:28:39.938" v="275" actId="2696"/>
        <pc:sldMkLst>
          <pc:docMk/>
          <pc:sldMk cId="0" sldId="418"/>
        </pc:sldMkLst>
      </pc:sldChg>
      <pc:sldChg chg="del">
        <pc:chgData name="Dragana Ristic" userId="87700855897c5d02" providerId="LiveId" clId="{067027F6-EEB1-4428-86AD-C2E5F588A822}" dt="2020-09-17T11:28:39.938" v="275" actId="2696"/>
        <pc:sldMkLst>
          <pc:docMk/>
          <pc:sldMk cId="0" sldId="419"/>
        </pc:sldMkLst>
      </pc:sldChg>
      <pc:sldChg chg="del">
        <pc:chgData name="Dragana Ristic" userId="87700855897c5d02" providerId="LiveId" clId="{067027F6-EEB1-4428-86AD-C2E5F588A822}" dt="2020-09-17T11:28:39.938" v="275" actId="2696"/>
        <pc:sldMkLst>
          <pc:docMk/>
          <pc:sldMk cId="0" sldId="420"/>
        </pc:sldMkLst>
      </pc:sldChg>
      <pc:sldChg chg="del">
        <pc:chgData name="Dragana Ristic" userId="87700855897c5d02" providerId="LiveId" clId="{067027F6-EEB1-4428-86AD-C2E5F588A822}" dt="2020-09-17T11:28:39.938" v="275" actId="2696"/>
        <pc:sldMkLst>
          <pc:docMk/>
          <pc:sldMk cId="0" sldId="421"/>
        </pc:sldMkLst>
      </pc:sldChg>
      <pc:sldChg chg="del">
        <pc:chgData name="Dragana Ristic" userId="87700855897c5d02" providerId="LiveId" clId="{067027F6-EEB1-4428-86AD-C2E5F588A822}" dt="2020-09-17T10:06:18.286" v="22" actId="47"/>
        <pc:sldMkLst>
          <pc:docMk/>
          <pc:sldMk cId="0" sldId="423"/>
        </pc:sldMkLst>
      </pc:sldChg>
      <pc:sldChg chg="del">
        <pc:chgData name="Dragana Ristic" userId="87700855897c5d02" providerId="LiveId" clId="{067027F6-EEB1-4428-86AD-C2E5F588A822}" dt="2020-09-17T10:12:49.031" v="60" actId="47"/>
        <pc:sldMkLst>
          <pc:docMk/>
          <pc:sldMk cId="0" sldId="424"/>
        </pc:sldMkLst>
      </pc:sldChg>
      <pc:sldChg chg="addSp modSp ord">
        <pc:chgData name="Dragana Ristic" userId="87700855897c5d02" providerId="LiveId" clId="{067027F6-EEB1-4428-86AD-C2E5F588A822}" dt="2020-09-17T10:12:10.402" v="58"/>
        <pc:sldMkLst>
          <pc:docMk/>
          <pc:sldMk cId="0" sldId="425"/>
        </pc:sldMkLst>
        <pc:picChg chg="add mod">
          <ac:chgData name="Dragana Ristic" userId="87700855897c5d02" providerId="LiveId" clId="{067027F6-EEB1-4428-86AD-C2E5F588A822}" dt="2020-09-17T10:12:10.402" v="58"/>
          <ac:picMkLst>
            <pc:docMk/>
            <pc:sldMk cId="0" sldId="425"/>
            <ac:picMk id="2" creationId="{472BB6E9-DD94-467C-93C1-725CA9FD51D1}"/>
          </ac:picMkLst>
        </pc:picChg>
      </pc:sldChg>
      <pc:sldChg chg="addSp modSp mod">
        <pc:chgData name="Dragana Ristic" userId="87700855897c5d02" providerId="LiveId" clId="{067027F6-EEB1-4428-86AD-C2E5F588A822}" dt="2020-09-17T10:09:56.963" v="57"/>
        <pc:sldMkLst>
          <pc:docMk/>
          <pc:sldMk cId="0" sldId="426"/>
        </pc:sldMkLst>
        <pc:spChg chg="mod">
          <ac:chgData name="Dragana Ristic" userId="87700855897c5d02" providerId="LiveId" clId="{067027F6-EEB1-4428-86AD-C2E5F588A822}" dt="2020-09-17T10:03:12.753" v="20" actId="20577"/>
          <ac:spMkLst>
            <pc:docMk/>
            <pc:sldMk cId="0" sldId="426"/>
            <ac:spMk id="4098" creationId="{00000000-0000-0000-0000-000000000000}"/>
          </ac:spMkLst>
        </pc:spChg>
        <pc:spChg chg="mod">
          <ac:chgData name="Dragana Ristic" userId="87700855897c5d02" providerId="LiveId" clId="{067027F6-EEB1-4428-86AD-C2E5F588A822}" dt="2020-09-17T10:08:35.602" v="56" actId="404"/>
          <ac:spMkLst>
            <pc:docMk/>
            <pc:sldMk cId="0" sldId="426"/>
            <ac:spMk id="4099" creationId="{00000000-0000-0000-0000-000000000000}"/>
          </ac:spMkLst>
        </pc:spChg>
        <pc:picChg chg="add mod">
          <ac:chgData name="Dragana Ristic" userId="87700855897c5d02" providerId="LiveId" clId="{067027F6-EEB1-4428-86AD-C2E5F588A822}" dt="2020-09-17T10:09:56.963" v="57"/>
          <ac:picMkLst>
            <pc:docMk/>
            <pc:sldMk cId="0" sldId="426"/>
            <ac:picMk id="2" creationId="{A2D9DDAD-59AD-421C-B2FF-135E7C89C51C}"/>
          </ac:picMkLst>
        </pc:picChg>
      </pc:sldChg>
      <pc:sldChg chg="addSp modSp">
        <pc:chgData name="Dragana Ristic" userId="87700855897c5d02" providerId="LiveId" clId="{067027F6-EEB1-4428-86AD-C2E5F588A822}" dt="2020-09-17T10:30:44.394" v="80"/>
        <pc:sldMkLst>
          <pc:docMk/>
          <pc:sldMk cId="0" sldId="427"/>
        </pc:sldMkLst>
        <pc:picChg chg="add mod">
          <ac:chgData name="Dragana Ristic" userId="87700855897c5d02" providerId="LiveId" clId="{067027F6-EEB1-4428-86AD-C2E5F588A822}" dt="2020-09-17T10:30:44.394" v="80"/>
          <ac:picMkLst>
            <pc:docMk/>
            <pc:sldMk cId="0" sldId="427"/>
            <ac:picMk id="2" creationId="{BDFEC547-E1BD-4372-B3EA-93EDD027B6B0}"/>
          </ac:picMkLst>
        </pc:picChg>
      </pc:sldChg>
      <pc:sldChg chg="addSp modSp">
        <pc:chgData name="Dragana Ristic" userId="87700855897c5d02" providerId="LiveId" clId="{067027F6-EEB1-4428-86AD-C2E5F588A822}" dt="2020-09-17T11:25:46.384" v="218"/>
        <pc:sldMkLst>
          <pc:docMk/>
          <pc:sldMk cId="0" sldId="428"/>
        </pc:sldMkLst>
        <pc:picChg chg="add mod">
          <ac:chgData name="Dragana Ristic" userId="87700855897c5d02" providerId="LiveId" clId="{067027F6-EEB1-4428-86AD-C2E5F588A822}" dt="2020-09-17T11:25:46.384" v="218"/>
          <ac:picMkLst>
            <pc:docMk/>
            <pc:sldMk cId="0" sldId="428"/>
            <ac:picMk id="2" creationId="{465E8195-B3BC-448E-8C72-93CEB0FCCCFD}"/>
          </ac:picMkLst>
        </pc:picChg>
      </pc:sldChg>
      <pc:sldChg chg="addSp delSp modSp modTransition modAnim">
        <pc:chgData name="Dragana Ristic" userId="87700855897c5d02" providerId="LiveId" clId="{067027F6-EEB1-4428-86AD-C2E5F588A822}" dt="2020-09-17T12:06:46.011" v="402"/>
        <pc:sldMkLst>
          <pc:docMk/>
          <pc:sldMk cId="0" sldId="429"/>
        </pc:sldMkLst>
        <pc:picChg chg="add del mod">
          <ac:chgData name="Dragana Ristic" userId="87700855897c5d02" providerId="LiveId" clId="{067027F6-EEB1-4428-86AD-C2E5F588A822}" dt="2020-09-17T12:06:21.425" v="401"/>
          <ac:picMkLst>
            <pc:docMk/>
            <pc:sldMk cId="0" sldId="429"/>
            <ac:picMk id="2" creationId="{044E6622-A96D-4280-9E6C-3BF5339D4249}"/>
          </ac:picMkLst>
        </pc:picChg>
        <pc:picChg chg="add mod">
          <ac:chgData name="Dragana Ristic" userId="87700855897c5d02" providerId="LiveId" clId="{067027F6-EEB1-4428-86AD-C2E5F588A822}" dt="2020-09-17T12:06:46.011" v="402"/>
          <ac:picMkLst>
            <pc:docMk/>
            <pc:sldMk cId="0" sldId="429"/>
            <ac:picMk id="3" creationId="{9D7ACB60-C3C6-41BA-8C21-00C7E5539ED6}"/>
          </ac:picMkLst>
        </pc:picChg>
      </pc:sldChg>
      <pc:sldChg chg="addSp modSp">
        <pc:chgData name="Dragana Ristic" userId="87700855897c5d02" providerId="LiveId" clId="{067027F6-EEB1-4428-86AD-C2E5F588A822}" dt="2020-09-17T11:26:25.752" v="219"/>
        <pc:sldMkLst>
          <pc:docMk/>
          <pc:sldMk cId="0" sldId="430"/>
        </pc:sldMkLst>
        <pc:picChg chg="add mod">
          <ac:chgData name="Dragana Ristic" userId="87700855897c5d02" providerId="LiveId" clId="{067027F6-EEB1-4428-86AD-C2E5F588A822}" dt="2020-09-17T11:26:25.752" v="219"/>
          <ac:picMkLst>
            <pc:docMk/>
            <pc:sldMk cId="0" sldId="430"/>
            <ac:picMk id="2" creationId="{32EA2E63-A2B4-4C8D-9C39-09727876D5FB}"/>
          </ac:picMkLst>
        </pc:picChg>
      </pc:sldChg>
      <pc:sldChg chg="del">
        <pc:chgData name="Dragana Ristic" userId="87700855897c5d02" providerId="LiveId" clId="{067027F6-EEB1-4428-86AD-C2E5F588A822}" dt="2020-09-17T11:28:03.883" v="244" actId="47"/>
        <pc:sldMkLst>
          <pc:docMk/>
          <pc:sldMk cId="0" sldId="431"/>
        </pc:sldMkLst>
      </pc:sldChg>
      <pc:sldChg chg="del">
        <pc:chgData name="Dragana Ristic" userId="87700855897c5d02" providerId="LiveId" clId="{067027F6-EEB1-4428-86AD-C2E5F588A822}" dt="2020-09-17T11:28:05.615" v="249" actId="47"/>
        <pc:sldMkLst>
          <pc:docMk/>
          <pc:sldMk cId="0" sldId="432"/>
        </pc:sldMkLst>
      </pc:sldChg>
      <pc:sldChg chg="del">
        <pc:chgData name="Dragana Ristic" userId="87700855897c5d02" providerId="LiveId" clId="{067027F6-EEB1-4428-86AD-C2E5F588A822}" dt="2020-09-17T11:28:04.813" v="247" actId="47"/>
        <pc:sldMkLst>
          <pc:docMk/>
          <pc:sldMk cId="0" sldId="433"/>
        </pc:sldMkLst>
      </pc:sldChg>
      <pc:sldChg chg="del">
        <pc:chgData name="Dragana Ristic" userId="87700855897c5d02" providerId="LiveId" clId="{067027F6-EEB1-4428-86AD-C2E5F588A822}" dt="2020-09-17T11:28:04.170" v="245" actId="47"/>
        <pc:sldMkLst>
          <pc:docMk/>
          <pc:sldMk cId="0" sldId="434"/>
        </pc:sldMkLst>
      </pc:sldChg>
      <pc:sldChg chg="del">
        <pc:chgData name="Dragana Ristic" userId="87700855897c5d02" providerId="LiveId" clId="{067027F6-EEB1-4428-86AD-C2E5F588A822}" dt="2020-09-17T11:28:04.466" v="246" actId="47"/>
        <pc:sldMkLst>
          <pc:docMk/>
          <pc:sldMk cId="0" sldId="435"/>
        </pc:sldMkLst>
      </pc:sldChg>
      <pc:sldChg chg="del">
        <pc:chgData name="Dragana Ristic" userId="87700855897c5d02" providerId="LiveId" clId="{067027F6-EEB1-4428-86AD-C2E5F588A822}" dt="2020-09-17T11:28:05.908" v="250" actId="47"/>
        <pc:sldMkLst>
          <pc:docMk/>
          <pc:sldMk cId="0" sldId="436"/>
        </pc:sldMkLst>
      </pc:sldChg>
      <pc:sldChg chg="del">
        <pc:chgData name="Dragana Ristic" userId="87700855897c5d02" providerId="LiveId" clId="{067027F6-EEB1-4428-86AD-C2E5F588A822}" dt="2020-09-17T11:28:06.188" v="251" actId="47"/>
        <pc:sldMkLst>
          <pc:docMk/>
          <pc:sldMk cId="0" sldId="437"/>
        </pc:sldMkLst>
      </pc:sldChg>
      <pc:sldChg chg="del">
        <pc:chgData name="Dragana Ristic" userId="87700855897c5d02" providerId="LiveId" clId="{067027F6-EEB1-4428-86AD-C2E5F588A822}" dt="2020-09-17T11:28:02.964" v="241" actId="47"/>
        <pc:sldMkLst>
          <pc:docMk/>
          <pc:sldMk cId="0" sldId="438"/>
        </pc:sldMkLst>
      </pc:sldChg>
      <pc:sldChg chg="del">
        <pc:chgData name="Dragana Ristic" userId="87700855897c5d02" providerId="LiveId" clId="{067027F6-EEB1-4428-86AD-C2E5F588A822}" dt="2020-09-17T11:28:02.036" v="240" actId="47"/>
        <pc:sldMkLst>
          <pc:docMk/>
          <pc:sldMk cId="0" sldId="439"/>
        </pc:sldMkLst>
      </pc:sldChg>
      <pc:sldChg chg="del">
        <pc:chgData name="Dragana Ristic" userId="87700855897c5d02" providerId="LiveId" clId="{067027F6-EEB1-4428-86AD-C2E5F588A822}" dt="2020-09-17T11:28:08.275" v="259" actId="47"/>
        <pc:sldMkLst>
          <pc:docMk/>
          <pc:sldMk cId="0" sldId="440"/>
        </pc:sldMkLst>
      </pc:sldChg>
      <pc:sldChg chg="del">
        <pc:chgData name="Dragana Ristic" userId="87700855897c5d02" providerId="LiveId" clId="{067027F6-EEB1-4428-86AD-C2E5F588A822}" dt="2020-09-17T11:28:39.938" v="275" actId="2696"/>
        <pc:sldMkLst>
          <pc:docMk/>
          <pc:sldMk cId="0" sldId="441"/>
        </pc:sldMkLst>
      </pc:sldChg>
      <pc:sldChg chg="del">
        <pc:chgData name="Dragana Ristic" userId="87700855897c5d02" providerId="LiveId" clId="{067027F6-EEB1-4428-86AD-C2E5F588A822}" dt="2020-09-17T11:28:39.938" v="275" actId="2696"/>
        <pc:sldMkLst>
          <pc:docMk/>
          <pc:sldMk cId="0" sldId="442"/>
        </pc:sldMkLst>
      </pc:sldChg>
      <pc:sldChg chg="del">
        <pc:chgData name="Dragana Ristic" userId="87700855897c5d02" providerId="LiveId" clId="{067027F6-EEB1-4428-86AD-C2E5F588A822}" dt="2020-09-17T11:28:39.938" v="275" actId="2696"/>
        <pc:sldMkLst>
          <pc:docMk/>
          <pc:sldMk cId="0" sldId="443"/>
        </pc:sldMkLst>
      </pc:sldChg>
      <pc:sldChg chg="addSp delSp modSp modTransition modAnim">
        <pc:chgData name="Dragana Ristic" userId="87700855897c5d02" providerId="LiveId" clId="{067027F6-EEB1-4428-86AD-C2E5F588A822}" dt="2020-09-17T10:25:32.201" v="72"/>
        <pc:sldMkLst>
          <pc:docMk/>
          <pc:sldMk cId="0" sldId="444"/>
        </pc:sldMkLst>
        <pc:picChg chg="add del mod">
          <ac:chgData name="Dragana Ristic" userId="87700855897c5d02" providerId="LiveId" clId="{067027F6-EEB1-4428-86AD-C2E5F588A822}" dt="2020-09-17T10:25:10.384" v="71"/>
          <ac:picMkLst>
            <pc:docMk/>
            <pc:sldMk cId="0" sldId="444"/>
            <ac:picMk id="2" creationId="{1D8E4D42-11FA-4830-99AB-6C94FF6C3322}"/>
          </ac:picMkLst>
        </pc:picChg>
        <pc:picChg chg="add mod">
          <ac:chgData name="Dragana Ristic" userId="87700855897c5d02" providerId="LiveId" clId="{067027F6-EEB1-4428-86AD-C2E5F588A822}" dt="2020-09-17T10:25:32.201" v="72"/>
          <ac:picMkLst>
            <pc:docMk/>
            <pc:sldMk cId="0" sldId="444"/>
            <ac:picMk id="3" creationId="{84460651-E212-41BB-BA8C-E2041471F50E}"/>
          </ac:picMkLst>
        </pc:picChg>
      </pc:sldChg>
      <pc:sldChg chg="addSp delSp modSp">
        <pc:chgData name="Dragana Ristic" userId="87700855897c5d02" providerId="LiveId" clId="{067027F6-EEB1-4428-86AD-C2E5F588A822}" dt="2020-09-17T10:26:32.066" v="73"/>
        <pc:sldMkLst>
          <pc:docMk/>
          <pc:sldMk cId="0" sldId="445"/>
        </pc:sldMkLst>
        <pc:picChg chg="add del mod">
          <ac:chgData name="Dragana Ristic" userId="87700855897c5d02" providerId="LiveId" clId="{067027F6-EEB1-4428-86AD-C2E5F588A822}" dt="2020-09-17T10:26:32.066" v="73"/>
          <ac:picMkLst>
            <pc:docMk/>
            <pc:sldMk cId="0" sldId="445"/>
            <ac:picMk id="2" creationId="{BA6463F3-6DCE-4AE6-A5B2-5578D57A8F04}"/>
          </ac:picMkLst>
        </pc:picChg>
        <pc:picChg chg="add mod">
          <ac:chgData name="Dragana Ristic" userId="87700855897c5d02" providerId="LiveId" clId="{067027F6-EEB1-4428-86AD-C2E5F588A822}" dt="2020-09-17T10:26:32.066" v="73"/>
          <ac:picMkLst>
            <pc:docMk/>
            <pc:sldMk cId="0" sldId="445"/>
            <ac:picMk id="3" creationId="{A80F9560-4DBF-42F6-8347-C4C46E2D322F}"/>
          </ac:picMkLst>
        </pc:picChg>
      </pc:sldChg>
      <pc:sldChg chg="addSp modSp">
        <pc:chgData name="Dragana Ristic" userId="87700855897c5d02" providerId="LiveId" clId="{067027F6-EEB1-4428-86AD-C2E5F588A822}" dt="2020-09-17T10:32:58.982" v="83"/>
        <pc:sldMkLst>
          <pc:docMk/>
          <pc:sldMk cId="0" sldId="446"/>
        </pc:sldMkLst>
        <pc:picChg chg="add mod">
          <ac:chgData name="Dragana Ristic" userId="87700855897c5d02" providerId="LiveId" clId="{067027F6-EEB1-4428-86AD-C2E5F588A822}" dt="2020-09-17T10:32:58.982" v="83"/>
          <ac:picMkLst>
            <pc:docMk/>
            <pc:sldMk cId="0" sldId="446"/>
            <ac:picMk id="2" creationId="{C43C3461-2F9A-47E6-97AA-D5CBF8061399}"/>
          </ac:picMkLst>
        </pc:picChg>
      </pc:sldChg>
      <pc:sldChg chg="addSp modSp">
        <pc:chgData name="Dragana Ristic" userId="87700855897c5d02" providerId="LiveId" clId="{067027F6-EEB1-4428-86AD-C2E5F588A822}" dt="2020-09-17T10:17:17.692" v="61"/>
        <pc:sldMkLst>
          <pc:docMk/>
          <pc:sldMk cId="0" sldId="447"/>
        </pc:sldMkLst>
        <pc:picChg chg="add mod">
          <ac:chgData name="Dragana Ristic" userId="87700855897c5d02" providerId="LiveId" clId="{067027F6-EEB1-4428-86AD-C2E5F588A822}" dt="2020-09-17T10:17:17.692" v="61"/>
          <ac:picMkLst>
            <pc:docMk/>
            <pc:sldMk cId="0" sldId="447"/>
            <ac:picMk id="2" creationId="{811BD21B-1F98-4B05-A923-490991A8BB62}"/>
          </ac:picMkLst>
        </pc:picChg>
      </pc:sldChg>
      <pc:sldChg chg="addSp modSp">
        <pc:chgData name="Dragana Ristic" userId="87700855897c5d02" providerId="LiveId" clId="{067027F6-EEB1-4428-86AD-C2E5F588A822}" dt="2020-09-17T10:18:06.292" v="62"/>
        <pc:sldMkLst>
          <pc:docMk/>
          <pc:sldMk cId="0" sldId="448"/>
        </pc:sldMkLst>
        <pc:picChg chg="add mod">
          <ac:chgData name="Dragana Ristic" userId="87700855897c5d02" providerId="LiveId" clId="{067027F6-EEB1-4428-86AD-C2E5F588A822}" dt="2020-09-17T10:18:06.292" v="62"/>
          <ac:picMkLst>
            <pc:docMk/>
            <pc:sldMk cId="0" sldId="448"/>
            <ac:picMk id="2" creationId="{ECBCF22B-AFDF-46D6-8C3B-184605052F19}"/>
          </ac:picMkLst>
        </pc:picChg>
      </pc:sldChg>
      <pc:sldChg chg="addSp modSp">
        <pc:chgData name="Dragana Ristic" userId="87700855897c5d02" providerId="LiveId" clId="{067027F6-EEB1-4428-86AD-C2E5F588A822}" dt="2020-09-17T10:18:34.622" v="63"/>
        <pc:sldMkLst>
          <pc:docMk/>
          <pc:sldMk cId="0" sldId="449"/>
        </pc:sldMkLst>
        <pc:picChg chg="add mod">
          <ac:chgData name="Dragana Ristic" userId="87700855897c5d02" providerId="LiveId" clId="{067027F6-EEB1-4428-86AD-C2E5F588A822}" dt="2020-09-17T10:18:34.622" v="63"/>
          <ac:picMkLst>
            <pc:docMk/>
            <pc:sldMk cId="0" sldId="449"/>
            <ac:picMk id="2" creationId="{51313476-4B4B-44F6-A88C-324160449109}"/>
          </ac:picMkLst>
        </pc:picChg>
      </pc:sldChg>
      <pc:sldChg chg="addSp modSp">
        <pc:chgData name="Dragana Ristic" userId="87700855897c5d02" providerId="LiveId" clId="{067027F6-EEB1-4428-86AD-C2E5F588A822}" dt="2020-09-17T10:18:59.154" v="64"/>
        <pc:sldMkLst>
          <pc:docMk/>
          <pc:sldMk cId="0" sldId="450"/>
        </pc:sldMkLst>
        <pc:picChg chg="add mod">
          <ac:chgData name="Dragana Ristic" userId="87700855897c5d02" providerId="LiveId" clId="{067027F6-EEB1-4428-86AD-C2E5F588A822}" dt="2020-09-17T10:18:59.154" v="64"/>
          <ac:picMkLst>
            <pc:docMk/>
            <pc:sldMk cId="0" sldId="450"/>
            <ac:picMk id="2" creationId="{026C552E-96B6-415F-9795-91357DED2ECA}"/>
          </ac:picMkLst>
        </pc:picChg>
      </pc:sldChg>
      <pc:sldChg chg="addSp modSp">
        <pc:chgData name="Dragana Ristic" userId="87700855897c5d02" providerId="LiveId" clId="{067027F6-EEB1-4428-86AD-C2E5F588A822}" dt="2020-09-17T10:28:29.141" v="75"/>
        <pc:sldMkLst>
          <pc:docMk/>
          <pc:sldMk cId="0" sldId="451"/>
        </pc:sldMkLst>
        <pc:picChg chg="add mod">
          <ac:chgData name="Dragana Ristic" userId="87700855897c5d02" providerId="LiveId" clId="{067027F6-EEB1-4428-86AD-C2E5F588A822}" dt="2020-09-17T10:28:29.141" v="75"/>
          <ac:picMkLst>
            <pc:docMk/>
            <pc:sldMk cId="0" sldId="451"/>
            <ac:picMk id="2" creationId="{C9FCF4FC-1B00-4752-A8FB-C8F4CD739C5E}"/>
          </ac:picMkLst>
        </pc:picChg>
      </pc:sldChg>
      <pc:sldChg chg="addSp modSp">
        <pc:chgData name="Dragana Ristic" userId="87700855897c5d02" providerId="LiveId" clId="{067027F6-EEB1-4428-86AD-C2E5F588A822}" dt="2020-09-17T10:29:36.083" v="77"/>
        <pc:sldMkLst>
          <pc:docMk/>
          <pc:sldMk cId="0" sldId="452"/>
        </pc:sldMkLst>
        <pc:picChg chg="add mod">
          <ac:chgData name="Dragana Ristic" userId="87700855897c5d02" providerId="LiveId" clId="{067027F6-EEB1-4428-86AD-C2E5F588A822}" dt="2020-09-17T10:29:36.083" v="77"/>
          <ac:picMkLst>
            <pc:docMk/>
            <pc:sldMk cId="0" sldId="452"/>
            <ac:picMk id="2" creationId="{C189B172-26A4-4A6A-8D0B-E89E3B13F2D0}"/>
          </ac:picMkLst>
        </pc:picChg>
      </pc:sldChg>
      <pc:sldChg chg="addSp modSp">
        <pc:chgData name="Dragana Ristic" userId="87700855897c5d02" providerId="LiveId" clId="{067027F6-EEB1-4428-86AD-C2E5F588A822}" dt="2020-09-17T10:39:39.816" v="89"/>
        <pc:sldMkLst>
          <pc:docMk/>
          <pc:sldMk cId="0" sldId="453"/>
        </pc:sldMkLst>
        <pc:picChg chg="add mod">
          <ac:chgData name="Dragana Ristic" userId="87700855897c5d02" providerId="LiveId" clId="{067027F6-EEB1-4428-86AD-C2E5F588A822}" dt="2020-09-17T10:39:39.816" v="89"/>
          <ac:picMkLst>
            <pc:docMk/>
            <pc:sldMk cId="0" sldId="453"/>
            <ac:picMk id="2" creationId="{C42620C8-D7D6-415D-9FC0-F2C3A3B669BE}"/>
          </ac:picMkLst>
        </pc:picChg>
      </pc:sldChg>
      <pc:sldChg chg="del">
        <pc:chgData name="Dragana Ristic" userId="87700855897c5d02" providerId="LiveId" clId="{067027F6-EEB1-4428-86AD-C2E5F588A822}" dt="2020-09-17T11:27:57.939" v="230" actId="47"/>
        <pc:sldMkLst>
          <pc:docMk/>
          <pc:sldMk cId="0" sldId="454"/>
        </pc:sldMkLst>
      </pc:sldChg>
      <pc:sldChg chg="del">
        <pc:chgData name="Dragana Ristic" userId="87700855897c5d02" providerId="LiveId" clId="{067027F6-EEB1-4428-86AD-C2E5F588A822}" dt="2020-09-17T11:27:57.470" v="229" actId="47"/>
        <pc:sldMkLst>
          <pc:docMk/>
          <pc:sldMk cId="0" sldId="455"/>
        </pc:sldMkLst>
      </pc:sldChg>
      <pc:sldChg chg="del">
        <pc:chgData name="Dragana Ristic" userId="87700855897c5d02" providerId="LiveId" clId="{067027F6-EEB1-4428-86AD-C2E5F588A822}" dt="2020-09-17T11:28:00.091" v="236" actId="47"/>
        <pc:sldMkLst>
          <pc:docMk/>
          <pc:sldMk cId="0" sldId="456"/>
        </pc:sldMkLst>
      </pc:sldChg>
      <pc:sldChg chg="del">
        <pc:chgData name="Dragana Ristic" userId="87700855897c5d02" providerId="LiveId" clId="{067027F6-EEB1-4428-86AD-C2E5F588A822}" dt="2020-09-17T11:27:57.099" v="228" actId="47"/>
        <pc:sldMkLst>
          <pc:docMk/>
          <pc:sldMk cId="0" sldId="457"/>
        </pc:sldMkLst>
      </pc:sldChg>
      <pc:sldChg chg="del">
        <pc:chgData name="Dragana Ristic" userId="87700855897c5d02" providerId="LiveId" clId="{067027F6-EEB1-4428-86AD-C2E5F588A822}" dt="2020-09-17T11:28:00.434" v="237" actId="47"/>
        <pc:sldMkLst>
          <pc:docMk/>
          <pc:sldMk cId="0" sldId="458"/>
        </pc:sldMkLst>
      </pc:sldChg>
      <pc:sldChg chg="del">
        <pc:chgData name="Dragana Ristic" userId="87700855897c5d02" providerId="LiveId" clId="{067027F6-EEB1-4428-86AD-C2E5F588A822}" dt="2020-09-17T11:28:01" v="238" actId="47"/>
        <pc:sldMkLst>
          <pc:docMk/>
          <pc:sldMk cId="0" sldId="459"/>
        </pc:sldMkLst>
      </pc:sldChg>
      <pc:sldChg chg="del">
        <pc:chgData name="Dragana Ristic" userId="87700855897c5d02" providerId="LiveId" clId="{067027F6-EEB1-4428-86AD-C2E5F588A822}" dt="2020-09-17T11:28:01.520" v="239" actId="47"/>
        <pc:sldMkLst>
          <pc:docMk/>
          <pc:sldMk cId="0" sldId="460"/>
        </pc:sldMkLst>
      </pc:sldChg>
      <pc:sldChg chg="del">
        <pc:chgData name="Dragana Ristic" userId="87700855897c5d02" providerId="LiveId" clId="{067027F6-EEB1-4428-86AD-C2E5F588A822}" dt="2020-09-17T10:29:55.345" v="79" actId="47"/>
        <pc:sldMkLst>
          <pc:docMk/>
          <pc:sldMk cId="0" sldId="461"/>
        </pc:sldMkLst>
      </pc:sldChg>
      <pc:sldChg chg="del">
        <pc:chgData name="Dragana Ristic" userId="87700855897c5d02" providerId="LiveId" clId="{067027F6-EEB1-4428-86AD-C2E5F588A822}" dt="2020-09-17T11:28:39.938" v="275" actId="2696"/>
        <pc:sldMkLst>
          <pc:docMk/>
          <pc:sldMk cId="0" sldId="462"/>
        </pc:sldMkLst>
      </pc:sldChg>
      <pc:sldChg chg="addSp modSp">
        <pc:chgData name="Dragana Ristic" userId="87700855897c5d02" providerId="LiveId" clId="{067027F6-EEB1-4428-86AD-C2E5F588A822}" dt="2020-09-17T10:32:13.347" v="82"/>
        <pc:sldMkLst>
          <pc:docMk/>
          <pc:sldMk cId="0" sldId="463"/>
        </pc:sldMkLst>
        <pc:picChg chg="add mod">
          <ac:chgData name="Dragana Ristic" userId="87700855897c5d02" providerId="LiveId" clId="{067027F6-EEB1-4428-86AD-C2E5F588A822}" dt="2020-09-17T10:32:13.347" v="82"/>
          <ac:picMkLst>
            <pc:docMk/>
            <pc:sldMk cId="0" sldId="463"/>
            <ac:picMk id="2" creationId="{CADDF4CB-64C1-4DF9-9E11-C369657E229D}"/>
          </ac:picMkLst>
        </pc:picChg>
      </pc:sldChg>
      <pc:sldChg chg="del">
        <pc:chgData name="Dragana Ristic" userId="87700855897c5d02" providerId="LiveId" clId="{067027F6-EEB1-4428-86AD-C2E5F588A822}" dt="2020-09-17T11:27:56.157" v="225" actId="47"/>
        <pc:sldMkLst>
          <pc:docMk/>
          <pc:sldMk cId="0" sldId="467"/>
        </pc:sldMkLst>
      </pc:sldChg>
      <pc:sldChg chg="add">
        <pc:chgData name="Dragana Ristic" userId="87700855897c5d02" providerId="LiveId" clId="{067027F6-EEB1-4428-86AD-C2E5F588A822}" dt="2020-09-17T12:09:15.969" v="405"/>
        <pc:sldMkLst>
          <pc:docMk/>
          <pc:sldMk cId="2583087760" sldId="472"/>
        </pc:sldMkLst>
      </pc:sldChg>
      <pc:sldChg chg="addSp delSp modSp modTransition modAnim">
        <pc:chgData name="Dragana Ristic" userId="87700855897c5d02" providerId="LiveId" clId="{067027F6-EEB1-4428-86AD-C2E5F588A822}" dt="2020-09-17T10:21:59.764" v="68"/>
        <pc:sldMkLst>
          <pc:docMk/>
          <pc:sldMk cId="0" sldId="485"/>
        </pc:sldMkLst>
        <pc:picChg chg="add del mod">
          <ac:chgData name="Dragana Ristic" userId="87700855897c5d02" providerId="LiveId" clId="{067027F6-EEB1-4428-86AD-C2E5F588A822}" dt="2020-09-17T10:20:55.538" v="67"/>
          <ac:picMkLst>
            <pc:docMk/>
            <pc:sldMk cId="0" sldId="485"/>
            <ac:picMk id="2" creationId="{0BA5486E-5E58-4400-943F-32387F894350}"/>
          </ac:picMkLst>
        </pc:picChg>
        <pc:picChg chg="add mod">
          <ac:chgData name="Dragana Ristic" userId="87700855897c5d02" providerId="LiveId" clId="{067027F6-EEB1-4428-86AD-C2E5F588A822}" dt="2020-09-17T10:21:59.764" v="68"/>
          <ac:picMkLst>
            <pc:docMk/>
            <pc:sldMk cId="0" sldId="485"/>
            <ac:picMk id="3" creationId="{44560ACA-67A6-47F6-B1B9-400EFCF9A063}"/>
          </ac:picMkLst>
        </pc:picChg>
      </pc:sldChg>
      <pc:sldChg chg="addSp modSp">
        <pc:chgData name="Dragana Ristic" userId="87700855897c5d02" providerId="LiveId" clId="{067027F6-EEB1-4428-86AD-C2E5F588A822}" dt="2020-09-17T10:22:50.175" v="69"/>
        <pc:sldMkLst>
          <pc:docMk/>
          <pc:sldMk cId="0" sldId="486"/>
        </pc:sldMkLst>
        <pc:picChg chg="add mod">
          <ac:chgData name="Dragana Ristic" userId="87700855897c5d02" providerId="LiveId" clId="{067027F6-EEB1-4428-86AD-C2E5F588A822}" dt="2020-09-17T10:22:50.175" v="69"/>
          <ac:picMkLst>
            <pc:docMk/>
            <pc:sldMk cId="0" sldId="486"/>
            <ac:picMk id="2" creationId="{512AB90B-768B-41A7-9D7C-76E4C00DBF1A}"/>
          </ac:picMkLst>
        </pc:picChg>
      </pc:sldChg>
      <pc:sldChg chg="add del">
        <pc:chgData name="Dragana Ristic" userId="87700855897c5d02" providerId="LiveId" clId="{067027F6-EEB1-4428-86AD-C2E5F588A822}" dt="2020-09-17T11:28:39.938" v="275" actId="2696"/>
        <pc:sldMkLst>
          <pc:docMk/>
          <pc:sldMk cId="0" sldId="487"/>
        </pc:sldMkLst>
      </pc:sldChg>
      <pc:sldChg chg="del">
        <pc:chgData name="Dragana Ristic" userId="87700855897c5d02" providerId="LiveId" clId="{067027F6-EEB1-4428-86AD-C2E5F588A822}" dt="2020-09-17T11:28:09.070" v="262" actId="47"/>
        <pc:sldMkLst>
          <pc:docMk/>
          <pc:sldMk cId="933129167" sldId="488"/>
        </pc:sldMkLst>
      </pc:sldChg>
      <pc:sldChg chg="addSp modSp">
        <pc:chgData name="Dragana Ristic" userId="87700855897c5d02" providerId="LiveId" clId="{067027F6-EEB1-4428-86AD-C2E5F588A822}" dt="2020-09-17T10:40:29.145" v="90"/>
        <pc:sldMkLst>
          <pc:docMk/>
          <pc:sldMk cId="0" sldId="489"/>
        </pc:sldMkLst>
        <pc:picChg chg="add mod">
          <ac:chgData name="Dragana Ristic" userId="87700855897c5d02" providerId="LiveId" clId="{067027F6-EEB1-4428-86AD-C2E5F588A822}" dt="2020-09-17T10:40:29.145" v="90"/>
          <ac:picMkLst>
            <pc:docMk/>
            <pc:sldMk cId="0" sldId="489"/>
            <ac:picMk id="2" creationId="{8B69BACF-FE54-400F-9C66-A74A9749CCEE}"/>
          </ac:picMkLst>
        </pc:picChg>
      </pc:sldChg>
      <pc:sldChg chg="addSp modSp">
        <pc:chgData name="Dragana Ristic" userId="87700855897c5d02" providerId="LiveId" clId="{067027F6-EEB1-4428-86AD-C2E5F588A822}" dt="2020-09-17T10:49:52.732" v="97"/>
        <pc:sldMkLst>
          <pc:docMk/>
          <pc:sldMk cId="0" sldId="490"/>
        </pc:sldMkLst>
        <pc:picChg chg="add mod">
          <ac:chgData name="Dragana Ristic" userId="87700855897c5d02" providerId="LiveId" clId="{067027F6-EEB1-4428-86AD-C2E5F588A822}" dt="2020-09-17T10:49:52.732" v="97"/>
          <ac:picMkLst>
            <pc:docMk/>
            <pc:sldMk cId="0" sldId="490"/>
            <ac:picMk id="2" creationId="{42CF562E-6CE6-4437-BEAB-9991C8D1ABF2}"/>
          </ac:picMkLst>
        </pc:picChg>
      </pc:sldChg>
      <pc:sldChg chg="addSp modSp">
        <pc:chgData name="Dragana Ristic" userId="87700855897c5d02" providerId="LiveId" clId="{067027F6-EEB1-4428-86AD-C2E5F588A822}" dt="2020-09-17T11:23:57.438" v="215"/>
        <pc:sldMkLst>
          <pc:docMk/>
          <pc:sldMk cId="0" sldId="491"/>
        </pc:sldMkLst>
        <pc:picChg chg="add mod">
          <ac:chgData name="Dragana Ristic" userId="87700855897c5d02" providerId="LiveId" clId="{067027F6-EEB1-4428-86AD-C2E5F588A822}" dt="2020-09-17T11:23:57.438" v="215"/>
          <ac:picMkLst>
            <pc:docMk/>
            <pc:sldMk cId="0" sldId="491"/>
            <ac:picMk id="2" creationId="{C6EA09D3-9D05-4CFE-B15E-B2FC20145D3B}"/>
          </ac:picMkLst>
        </pc:picChg>
      </pc:sldChg>
      <pc:sldChg chg="addSp modSp new mod">
        <pc:chgData name="Dragana Ristic" userId="87700855897c5d02" providerId="LiveId" clId="{067027F6-EEB1-4428-86AD-C2E5F588A822}" dt="2020-09-17T11:36:11.444" v="400"/>
        <pc:sldMkLst>
          <pc:docMk/>
          <pc:sldMk cId="2362313617" sldId="492"/>
        </pc:sldMkLst>
        <pc:spChg chg="mod">
          <ac:chgData name="Dragana Ristic" userId="87700855897c5d02" providerId="LiveId" clId="{067027F6-EEB1-4428-86AD-C2E5F588A822}" dt="2020-09-17T11:33:41.008" v="368" actId="122"/>
          <ac:spMkLst>
            <pc:docMk/>
            <pc:sldMk cId="2362313617" sldId="492"/>
            <ac:spMk id="2" creationId="{F5B2E2CF-8A1D-4E6B-9EAB-C09E0329D765}"/>
          </ac:spMkLst>
        </pc:spChg>
        <pc:spChg chg="mod">
          <ac:chgData name="Dragana Ristic" userId="87700855897c5d02" providerId="LiveId" clId="{067027F6-EEB1-4428-86AD-C2E5F588A822}" dt="2020-09-17T11:33:31.233" v="367" actId="20577"/>
          <ac:spMkLst>
            <pc:docMk/>
            <pc:sldMk cId="2362313617" sldId="492"/>
            <ac:spMk id="3" creationId="{17C908B5-3C91-4179-ABCF-697425DEC547}"/>
          </ac:spMkLst>
        </pc:spChg>
        <pc:picChg chg="add mod">
          <ac:chgData name="Dragana Ristic" userId="87700855897c5d02" providerId="LiveId" clId="{067027F6-EEB1-4428-86AD-C2E5F588A822}" dt="2020-09-17T11:36:11.444" v="400"/>
          <ac:picMkLst>
            <pc:docMk/>
            <pc:sldMk cId="2362313617" sldId="492"/>
            <ac:picMk id="6" creationId="{939EB205-4764-4EE5-9EBC-4FEFAB930195}"/>
          </ac:picMkLst>
        </pc:picChg>
      </pc:sldChg>
      <pc:sldChg chg="del">
        <pc:chgData name="Dragana Ristic" userId="87700855897c5d02" providerId="LiveId" clId="{067027F6-EEB1-4428-86AD-C2E5F588A822}" dt="2020-09-17T11:28:39.938" v="275" actId="2696"/>
        <pc:sldMkLst>
          <pc:docMk/>
          <pc:sldMk cId="3704218297" sldId="492"/>
        </pc:sldMkLst>
      </pc:sldChg>
      <pc:sldChg chg="del">
        <pc:chgData name="Dragana Ristic" userId="87700855897c5d02" providerId="LiveId" clId="{067027F6-EEB1-4428-86AD-C2E5F588A822}" dt="2020-09-17T11:28:39.938" v="275" actId="2696"/>
        <pc:sldMkLst>
          <pc:docMk/>
          <pc:sldMk cId="3246756375" sldId="493"/>
        </pc:sldMkLst>
      </pc:sldChg>
      <pc:sldChg chg="del">
        <pc:chgData name="Dragana Ristic" userId="87700855897c5d02" providerId="LiveId" clId="{067027F6-EEB1-4428-86AD-C2E5F588A822}" dt="2020-09-17T11:28:39.938" v="275" actId="2696"/>
        <pc:sldMkLst>
          <pc:docMk/>
          <pc:sldMk cId="134155739" sldId="494"/>
        </pc:sldMkLst>
      </pc:sldChg>
      <pc:sldChg chg="del">
        <pc:chgData name="Dragana Ristic" userId="87700855897c5d02" providerId="LiveId" clId="{067027F6-EEB1-4428-86AD-C2E5F588A822}" dt="2020-09-17T11:28:39.938" v="275" actId="2696"/>
        <pc:sldMkLst>
          <pc:docMk/>
          <pc:sldMk cId="1532239324" sldId="495"/>
        </pc:sldMkLst>
      </pc:sldChg>
      <pc:sldChg chg="del">
        <pc:chgData name="Dragana Ristic" userId="87700855897c5d02" providerId="LiveId" clId="{067027F6-EEB1-4428-86AD-C2E5F588A822}" dt="2020-09-17T11:28:39.938" v="275" actId="2696"/>
        <pc:sldMkLst>
          <pc:docMk/>
          <pc:sldMk cId="1691553996" sldId="497"/>
        </pc:sldMkLst>
      </pc:sldChg>
      <pc:sldChg chg="del">
        <pc:chgData name="Dragana Ristic" userId="87700855897c5d02" providerId="LiveId" clId="{067027F6-EEB1-4428-86AD-C2E5F588A822}" dt="2020-09-17T11:28:39.938" v="275" actId="2696"/>
        <pc:sldMkLst>
          <pc:docMk/>
          <pc:sldMk cId="3922119448" sldId="498"/>
        </pc:sldMkLst>
      </pc:sldChg>
      <pc:sldChg chg="del">
        <pc:chgData name="Dragana Ristic" userId="87700855897c5d02" providerId="LiveId" clId="{067027F6-EEB1-4428-86AD-C2E5F588A822}" dt="2020-09-17T11:28:39.938" v="275" actId="2696"/>
        <pc:sldMkLst>
          <pc:docMk/>
          <pc:sldMk cId="1997381095" sldId="499"/>
        </pc:sldMkLst>
      </pc:sldChg>
      <pc:sldChg chg="del">
        <pc:chgData name="Dragana Ristic" userId="87700855897c5d02" providerId="LiveId" clId="{067027F6-EEB1-4428-86AD-C2E5F588A822}" dt="2020-09-17T11:28:39.938" v="275" actId="2696"/>
        <pc:sldMkLst>
          <pc:docMk/>
          <pc:sldMk cId="2509627809" sldId="500"/>
        </pc:sldMkLst>
      </pc:sldChg>
      <pc:sldChg chg="del">
        <pc:chgData name="Dragana Ristic" userId="87700855897c5d02" providerId="LiveId" clId="{067027F6-EEB1-4428-86AD-C2E5F588A822}" dt="2020-09-17T11:28:39.938" v="275" actId="2696"/>
        <pc:sldMkLst>
          <pc:docMk/>
          <pc:sldMk cId="1573921915" sldId="501"/>
        </pc:sldMkLst>
      </pc:sldChg>
      <pc:sldChg chg="del">
        <pc:chgData name="Dragana Ristic" userId="87700855897c5d02" providerId="LiveId" clId="{067027F6-EEB1-4428-86AD-C2E5F588A822}" dt="2020-09-17T11:28:39.938" v="275" actId="2696"/>
        <pc:sldMkLst>
          <pc:docMk/>
          <pc:sldMk cId="3335479974" sldId="502"/>
        </pc:sldMkLst>
      </pc:sldChg>
      <pc:sldChg chg="del">
        <pc:chgData name="Dragana Ristic" userId="87700855897c5d02" providerId="LiveId" clId="{067027F6-EEB1-4428-86AD-C2E5F588A822}" dt="2020-09-17T11:28:39.938" v="275" actId="2696"/>
        <pc:sldMkLst>
          <pc:docMk/>
          <pc:sldMk cId="501186827" sldId="503"/>
        </pc:sldMkLst>
      </pc:sldChg>
      <pc:sldChg chg="del">
        <pc:chgData name="Dragana Ristic" userId="87700855897c5d02" providerId="LiveId" clId="{067027F6-EEB1-4428-86AD-C2E5F588A822}" dt="2020-09-17T11:28:39.938" v="275" actId="2696"/>
        <pc:sldMkLst>
          <pc:docMk/>
          <pc:sldMk cId="2808253514" sldId="504"/>
        </pc:sldMkLst>
      </pc:sldChg>
      <pc:sldChg chg="del">
        <pc:chgData name="Dragana Ristic" userId="87700855897c5d02" providerId="LiveId" clId="{067027F6-EEB1-4428-86AD-C2E5F588A822}" dt="2020-09-17T11:28:39.938" v="275" actId="2696"/>
        <pc:sldMkLst>
          <pc:docMk/>
          <pc:sldMk cId="3997254409" sldId="505"/>
        </pc:sldMkLst>
      </pc:sldChg>
      <pc:sldChg chg="del">
        <pc:chgData name="Dragana Ristic" userId="87700855897c5d02" providerId="LiveId" clId="{067027F6-EEB1-4428-86AD-C2E5F588A822}" dt="2020-09-17T11:28:39.938" v="275" actId="2696"/>
        <pc:sldMkLst>
          <pc:docMk/>
          <pc:sldMk cId="30033494" sldId="506"/>
        </pc:sldMkLst>
      </pc:sldChg>
      <pc:sldChg chg="del">
        <pc:chgData name="Dragana Ristic" userId="87700855897c5d02" providerId="LiveId" clId="{067027F6-EEB1-4428-86AD-C2E5F588A822}" dt="2020-09-17T11:28:39.938" v="275" actId="2696"/>
        <pc:sldMkLst>
          <pc:docMk/>
          <pc:sldMk cId="3237635386" sldId="507"/>
        </pc:sldMkLst>
      </pc:sldChg>
      <pc:sldChg chg="del">
        <pc:chgData name="Dragana Ristic" userId="87700855897c5d02" providerId="LiveId" clId="{067027F6-EEB1-4428-86AD-C2E5F588A822}" dt="2020-09-17T11:28:39.938" v="275" actId="2696"/>
        <pc:sldMkLst>
          <pc:docMk/>
          <pc:sldMk cId="637538620" sldId="508"/>
        </pc:sldMkLst>
      </pc:sldChg>
      <pc:sldChg chg="del">
        <pc:chgData name="Dragana Ristic" userId="87700855897c5d02" providerId="LiveId" clId="{067027F6-EEB1-4428-86AD-C2E5F588A822}" dt="2020-09-17T11:28:39.938" v="275" actId="2696"/>
        <pc:sldMkLst>
          <pc:docMk/>
          <pc:sldMk cId="1112247097" sldId="509"/>
        </pc:sldMkLst>
      </pc:sldChg>
      <pc:sldChg chg="del">
        <pc:chgData name="Dragana Ristic" userId="87700855897c5d02" providerId="LiveId" clId="{067027F6-EEB1-4428-86AD-C2E5F588A822}" dt="2020-09-17T11:28:39.938" v="275" actId="2696"/>
        <pc:sldMkLst>
          <pc:docMk/>
          <pc:sldMk cId="480957865" sldId="510"/>
        </pc:sldMkLst>
      </pc:sldChg>
      <pc:sldChg chg="del">
        <pc:chgData name="Dragana Ristic" userId="87700855897c5d02" providerId="LiveId" clId="{067027F6-EEB1-4428-86AD-C2E5F588A822}" dt="2020-09-17T11:28:39.938" v="275" actId="2696"/>
        <pc:sldMkLst>
          <pc:docMk/>
          <pc:sldMk cId="3505969926" sldId="511"/>
        </pc:sldMkLst>
      </pc:sldChg>
      <pc:sldChg chg="del">
        <pc:chgData name="Dragana Ristic" userId="87700855897c5d02" providerId="LiveId" clId="{067027F6-EEB1-4428-86AD-C2E5F588A822}" dt="2020-09-17T11:28:39.938" v="275" actId="2696"/>
        <pc:sldMkLst>
          <pc:docMk/>
          <pc:sldMk cId="3429056296" sldId="512"/>
        </pc:sldMkLst>
      </pc:sldChg>
      <pc:sldMasterChg chg="delSldLayout">
        <pc:chgData name="Dragana Ristic" userId="87700855897c5d02" providerId="LiveId" clId="{067027F6-EEB1-4428-86AD-C2E5F588A822}" dt="2020-09-17T11:28:39.938" v="275" actId="2696"/>
        <pc:sldMasterMkLst>
          <pc:docMk/>
          <pc:sldMasterMk cId="0" sldId="2147483654"/>
        </pc:sldMasterMkLst>
        <pc:sldLayoutChg chg="del">
          <pc:chgData name="Dragana Ristic" userId="87700855897c5d02" providerId="LiveId" clId="{067027F6-EEB1-4428-86AD-C2E5F588A822}" dt="2020-09-17T11:28:39.938" v="275" actId="2696"/>
          <pc:sldLayoutMkLst>
            <pc:docMk/>
            <pc:sldMasterMk cId="0" sldId="2147483654"/>
            <pc:sldLayoutMk cId="1069076460" sldId="2147483763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Prelomi vrata butne kosti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EF8D02B5-3566-48CE-9F2E-00A5C2CC23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690139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884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857250" y="685800"/>
            <a:ext cx="5143500" cy="34290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444D5CD-B2CD-4A40-BE10-F021367406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299455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39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x-none" altLang="x-none">
              <a:latin typeface="Arial" charset="0"/>
            </a:endParaRPr>
          </a:p>
        </p:txBody>
      </p:sp>
      <p:sp>
        <p:nvSpPr>
          <p:cNvPr id="1239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FA6F6ED4-5CA2-4600-BF38-4FA70E095689}" type="slidenum">
              <a:rPr lang="de-CH" altLang="x-none" smtClean="0"/>
              <a:pPr/>
              <a:t>13</a:t>
            </a:fld>
            <a:endParaRPr lang="de-CH" altLang="x-non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10287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endParaRPr lang="x-none" altLang="x-none" sz="2400"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x-none" altLang="x-none" sz="2400"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4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x-none" altLang="x-none" sz="2400"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4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x-none" altLang="x-none" sz="2400"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x-none" altLang="x-none" sz="2400"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x-none" altLang="x-none" sz="2400"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x-none" altLang="x-none" sz="2400"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x-none" altLang="x-none" sz="2400"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x-none" altLang="x-none" sz="2400"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4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x-none" altLang="x-none" sz="2400"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4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x-none" altLang="x-none" sz="2400"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x-none" altLang="x-none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288787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3343275" y="1828800"/>
            <a:ext cx="6772275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8788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3343275" y="4267200"/>
            <a:ext cx="6772275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514350" y="6248400"/>
            <a:ext cx="24003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7CDBBA-AE07-4811-BFAF-E5FDF03772A7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F96ACE-1CD6-42C5-A999-3602C91541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703235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00EDEA-D593-4447-B609-255981DE2D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EB0FE5-3744-46AA-B300-180A4A1AC885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22699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58075" y="457200"/>
            <a:ext cx="2314575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4350" y="457200"/>
            <a:ext cx="6791325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1749EC-BC7F-457F-ACF3-4BC083A088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C6B111-0ECB-44C6-ABDD-3DFE689E8BCA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064705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9258300" cy="1371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0" y="1981200"/>
            <a:ext cx="455295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19700" y="1981200"/>
            <a:ext cx="455295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BE2FB9-6CB5-4964-A736-C6ED16E388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D1C308-EB82-4B95-8D5A-5DF3B4ECC9CA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135452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14350" y="457200"/>
            <a:ext cx="9258300" cy="5410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3C2353-C6C5-464B-B837-A369ECB233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395F09-16FF-4507-AF61-62F7740D1D56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747494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9258300" cy="1371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14350" y="1981200"/>
            <a:ext cx="455295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9700" y="1981200"/>
            <a:ext cx="455295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F0DE93-DF7D-43E3-9401-C388861E7D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5C7E05-C014-4B43-9593-0ADBEB58B72C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33699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DCF7B2-BC4C-4922-91B7-30ED8DED67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475D82-89C3-4A10-A2BB-64891879BB85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3875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4406900"/>
            <a:ext cx="874395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0" y="2906713"/>
            <a:ext cx="874395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2BE628-EAA5-4883-A61D-BCB15FDD36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E60FCC-CDD4-4B7A-9012-D48C57A897AD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81957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0" y="1981200"/>
            <a:ext cx="455295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9700" y="1981200"/>
            <a:ext cx="455295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ED9D5F-0347-4F43-B7FE-601CA648D1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54E0C9-83F2-4BFA-B439-DDCABC768301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89642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274638"/>
            <a:ext cx="92583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0" y="1535113"/>
            <a:ext cx="454501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" y="2174875"/>
            <a:ext cx="454501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26050" y="1535113"/>
            <a:ext cx="45466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26050" y="2174875"/>
            <a:ext cx="4546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E4324C-EA5E-43D1-8B0F-30888A7534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65FDB4-F5DF-4C17-9131-13C14FCE4705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7592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06A414-1248-41F9-841E-9EFAC12B7B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21D046-AA0D-48B6-93D6-5DCDD5201F9D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07526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244D17-EED8-4BA7-A69D-5AE09548E6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C8E8F-FC9C-4D67-A760-145DF480AC29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74831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273050"/>
            <a:ext cx="338455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2725" y="273050"/>
            <a:ext cx="574992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0" y="1435100"/>
            <a:ext cx="338455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EFF55D-10E3-4100-A4B0-3EC106B72A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B313F1-D418-4547-8EF9-4973E07E7827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72455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6125" y="4800600"/>
            <a:ext cx="6172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6125" y="612775"/>
            <a:ext cx="6172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6125" y="5367338"/>
            <a:ext cx="6172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FE628E-7DB2-4FA5-8D27-4682EC3B95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F34C02-84A3-417C-80B0-06104F3BBA25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94847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14725" y="6248400"/>
            <a:ext cx="3257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7747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372350" y="6248400"/>
            <a:ext cx="2400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3468DC20-1DE8-4611-9B83-83C34CB898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10287000" cy="546100"/>
            <a:chOff x="0" y="0"/>
            <a:chExt cx="5760" cy="344"/>
          </a:xfrm>
        </p:grpSpPr>
        <p:sp>
          <p:nvSpPr>
            <p:cNvPr id="1032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endParaRPr lang="x-none" altLang="x-none" sz="2400">
                <a:latin typeface="Times New Roman" pitchFamily="18" charset="0"/>
              </a:endParaRPr>
            </a:p>
          </p:txBody>
        </p:sp>
        <p:sp>
          <p:nvSpPr>
            <p:cNvPr id="1033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x-none" altLang="x-none" sz="2400">
                <a:latin typeface="Times New Roman" pitchFamily="18" charset="0"/>
              </a:endParaRPr>
            </a:p>
          </p:txBody>
        </p:sp>
        <p:sp>
          <p:nvSpPr>
            <p:cNvPr id="1034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x-none" altLang="x-none">
                <a:solidFill>
                  <a:schemeClr val="hlink"/>
                </a:solidFill>
              </a:endParaRPr>
            </a:p>
          </p:txBody>
        </p:sp>
        <p:sp>
          <p:nvSpPr>
            <p:cNvPr id="1035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x-none" altLang="x-none">
                <a:solidFill>
                  <a:schemeClr val="hlink"/>
                </a:solidFill>
              </a:endParaRPr>
            </a:p>
          </p:txBody>
        </p:sp>
        <p:sp>
          <p:nvSpPr>
            <p:cNvPr id="1036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x-none" altLang="x-none">
                <a:solidFill>
                  <a:schemeClr val="accent2"/>
                </a:solidFill>
              </a:endParaRPr>
            </a:p>
          </p:txBody>
        </p:sp>
        <p:sp>
          <p:nvSpPr>
            <p:cNvPr id="1037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4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x-none" altLang="x-none">
                <a:solidFill>
                  <a:schemeClr val="hlink"/>
                </a:solidFill>
              </a:endParaRPr>
            </a:p>
          </p:txBody>
        </p:sp>
        <p:sp>
          <p:nvSpPr>
            <p:cNvPr id="1038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92" cy="8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x-none" altLang="x-none" sz="2400">
                <a:latin typeface="Times New Roman" pitchFamily="18" charset="0"/>
              </a:endParaRPr>
            </a:p>
          </p:txBody>
        </p:sp>
        <p:sp>
          <p:nvSpPr>
            <p:cNvPr id="1039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x-none" altLang="x-none">
                <a:solidFill>
                  <a:schemeClr val="accent2"/>
                </a:solidFill>
              </a:endParaRPr>
            </a:p>
          </p:txBody>
        </p:sp>
        <p:sp>
          <p:nvSpPr>
            <p:cNvPr id="1040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4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x-none" altLang="x-none">
                <a:solidFill>
                  <a:schemeClr val="accent2"/>
                </a:solidFill>
              </a:endParaRPr>
            </a:p>
          </p:txBody>
        </p:sp>
      </p:grpSp>
      <p:sp>
        <p:nvSpPr>
          <p:cNvPr id="1029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514350" y="457200"/>
            <a:ext cx="92583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x-none"/>
              <a:t>Click to edit Master title style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4350" y="1981200"/>
            <a:ext cx="92583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x-none"/>
              <a:t>Click to edit Master text styles</a:t>
            </a:r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287760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4350" y="6245225"/>
            <a:ext cx="24003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fld id="{223D0DFC-A4C3-414F-BBE8-26AC7AC356EE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  <p:sldLayoutId id="2147483759" r:id="rId12"/>
    <p:sldLayoutId id="2147483760" r:id="rId13"/>
    <p:sldLayoutId id="2147483761" r:id="rId14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Relationship Id="rId4" Type="http://schemas.openxmlformats.org/officeDocument/2006/relationships/image" Target="../media/image14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x-none" dirty="0" err="1"/>
              <a:t>Prelomi</a:t>
            </a:r>
            <a:r>
              <a:rPr lang="en-US" altLang="x-none" dirty="0"/>
              <a:t> </a:t>
            </a:r>
            <a:r>
              <a:rPr lang="sr-Latn-RS" altLang="x-none" dirty="0"/>
              <a:t>lokomotornog aparata</a:t>
            </a:r>
            <a:endParaRPr lang="en-US" altLang="x-none" dirty="0"/>
          </a:p>
        </p:txBody>
      </p:sp>
      <p:sp>
        <p:nvSpPr>
          <p:cNvPr id="4099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x-none" altLang="x-none" dirty="0"/>
              <a:t>Branko Ristić</a:t>
            </a:r>
            <a:endParaRPr lang="sr-Latn-RS" altLang="x-none" dirty="0"/>
          </a:p>
          <a:p>
            <a:r>
              <a:rPr lang="sr-Latn-RS" altLang="x-none" sz="2400" dirty="0"/>
              <a:t>FMN Kragujevac</a:t>
            </a:r>
          </a:p>
          <a:p>
            <a:r>
              <a:rPr lang="sr-Latn-RS" altLang="x-none" sz="2400" dirty="0"/>
              <a:t>KC Kragujevac</a:t>
            </a:r>
            <a:endParaRPr lang="x-none" altLang="x-none" sz="2400" dirty="0"/>
          </a:p>
        </p:txBody>
      </p:sp>
      <p:sp>
        <p:nvSpPr>
          <p:cNvPr id="4100" name="Date Placeholder 3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DD1A574-7672-44AD-B536-2F9E6067A52C}" type="datetime1">
              <a:rPr lang="en-US" altLang="x-none" sz="12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9/30/2020</a:t>
            </a:fld>
            <a:endParaRPr lang="en-US" altLang="x-none" sz="120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EDD951E-6C03-4BD0-8998-E3A83662A2CD}" type="slidenum">
              <a:rPr lang="en-US" altLang="x-none" sz="1200" smtClean="0">
                <a:latin typeface="Arial Black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</a:t>
            </a:fld>
            <a:endParaRPr lang="en-US" altLang="x-none" sz="1200">
              <a:latin typeface="Arial Black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7776"/>
    </mc:Choice>
    <mc:Fallback>
      <p:transition spd="slow" advTm="17776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9258300" cy="609600"/>
          </a:xfrm>
        </p:spPr>
        <p:txBody>
          <a:bodyPr/>
          <a:lstStyle/>
          <a:p>
            <a:pPr marL="342900" indent="-342900"/>
            <a:r>
              <a:rPr lang="en-US" altLang="x-none" sz="3600"/>
              <a:t>anatomsko mesto preloma</a:t>
            </a:r>
            <a:endParaRPr lang="x-none" altLang="x-none" sz="3600"/>
          </a:p>
        </p:txBody>
      </p:sp>
      <p:pic>
        <p:nvPicPr>
          <p:cNvPr id="1331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852" t="18573" r="43396" b="20700"/>
          <a:stretch>
            <a:fillRect/>
          </a:stretch>
        </p:blipFill>
        <p:spPr>
          <a:xfrm>
            <a:off x="784225" y="1895475"/>
            <a:ext cx="3978275" cy="42005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021" t="18573" r="42229" b="20061"/>
          <a:stretch>
            <a:fillRect/>
          </a:stretch>
        </p:blipFill>
        <p:spPr>
          <a:xfrm>
            <a:off x="5829300" y="1822450"/>
            <a:ext cx="4006850" cy="427355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9266"/>
    </mc:Choice>
    <mc:Fallback>
      <p:transition spd="slow" advTm="492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342900" algn="ctr"/>
            <a:r>
              <a:rPr lang="en-US" altLang="x-none"/>
              <a:t>anatomsko mesto preloma</a:t>
            </a:r>
            <a:endParaRPr lang="x-none" altLang="x-none"/>
          </a:p>
        </p:txBody>
      </p:sp>
      <p:pic>
        <p:nvPicPr>
          <p:cNvPr id="1433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185" t="16916" r="42247" b="20869"/>
          <a:stretch>
            <a:fillRect/>
          </a:stretch>
        </p:blipFill>
        <p:spPr>
          <a:xfrm>
            <a:off x="3154363" y="1911350"/>
            <a:ext cx="3978275" cy="418465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7800"/>
    </mc:Choice>
    <mc:Fallback>
      <p:transition spd="slow" advTm="378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/>
              <a:t>pravac frakturne linije</a:t>
            </a:r>
            <a:endParaRPr lang="x-none" altLang="x-none"/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E9D5A80-1D2B-4EDF-A046-DB54E10FE8A6}" type="slidenum">
              <a:rPr lang="en-US" altLang="x-none" sz="1200" smtClean="0">
                <a:latin typeface="Arial Black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12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15364" name="Date Placeholder 4"/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52982B5-568C-4A9D-A506-B9AC1117AC67}" type="datetime1">
              <a:rPr lang="en-US" altLang="x-none" sz="12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9/30/2020</a:t>
            </a:fld>
            <a:endParaRPr lang="en-US" altLang="x-none" sz="1200"/>
          </a:p>
        </p:txBody>
      </p:sp>
      <p:pic>
        <p:nvPicPr>
          <p:cNvPr id="13317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431" t="11906" r="39749" b="7719"/>
          <a:stretch>
            <a:fillRect/>
          </a:stretch>
        </p:blipFill>
        <p:spPr>
          <a:xfrm>
            <a:off x="3695700" y="2441575"/>
            <a:ext cx="2667000" cy="3273425"/>
          </a:xfrm>
          <a:noFill/>
          <a:extLst>
            <a:ext uri="{91240B29-F687-4F45-9708-019B960494DF}">
              <a14:hiddenLine xmlns:a14="http://schemas.microsoft.com/office/drawing/2010/main" xmlns="" w="12700" cap="flat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15366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431" t="20837" r="39749" b="13672"/>
          <a:stretch>
            <a:fillRect/>
          </a:stretch>
        </p:blipFill>
        <p:spPr>
          <a:xfrm>
            <a:off x="266700" y="2514600"/>
            <a:ext cx="3048000" cy="3048000"/>
          </a:xfrm>
          <a:noFill/>
          <a:extLst>
            <a:ext uri="{91240B29-F687-4F45-9708-019B960494DF}">
              <a14:hiddenLine xmlns:a14="http://schemas.microsoft.com/office/drawing/2010/main" xmlns="" w="12700" cap="flat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1331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278" t="20454" r="39944" b="20454"/>
          <a:stretch>
            <a:fillRect/>
          </a:stretch>
        </p:blipFill>
        <p:spPr bwMode="auto">
          <a:xfrm>
            <a:off x="6813550" y="2514600"/>
            <a:ext cx="328295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1758"/>
    </mc:Choice>
    <mc:Fallback>
      <p:transition spd="slow" advTm="117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19100" y="592138"/>
            <a:ext cx="9561513" cy="474662"/>
          </a:xfrm>
          <a:noFill/>
        </p:spPr>
        <p:txBody>
          <a:bodyPr/>
          <a:lstStyle/>
          <a:p>
            <a:pPr eaLnBrk="1" hangingPunct="1"/>
            <a:r>
              <a:rPr lang="x-none" altLang="x-none" sz="2800"/>
              <a:t>Prosti ili višestruki prelom</a:t>
            </a:r>
            <a:br>
              <a:rPr lang="x-none" altLang="x-none" sz="2800"/>
            </a:br>
            <a:r>
              <a:rPr lang="en-AU" altLang="x-none" sz="2800"/>
              <a:t>low-energy</a:t>
            </a:r>
            <a:r>
              <a:rPr lang="x-none" altLang="x-none" sz="2800"/>
              <a:t> vs h</a:t>
            </a:r>
            <a:r>
              <a:rPr lang="en-AU" altLang="x-none" sz="2800"/>
              <a:t>igh-energy </a:t>
            </a:r>
            <a:r>
              <a:rPr lang="x-none" altLang="x-none" sz="2800"/>
              <a:t>injury</a:t>
            </a:r>
            <a:endParaRPr lang="en-AU" altLang="x-none" sz="2800"/>
          </a:p>
        </p:txBody>
      </p:sp>
      <p:pic>
        <p:nvPicPr>
          <p:cNvPr id="16387" name="Picture 3" descr="SegmentalNot2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5294"/>
          <a:stretch>
            <a:fillRect/>
          </a:stretch>
        </p:blipFill>
        <p:spPr bwMode="auto">
          <a:xfrm>
            <a:off x="571500" y="1727200"/>
            <a:ext cx="1781175" cy="474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 descr="ACrossley"/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1900" y="1828800"/>
            <a:ext cx="1414463" cy="474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62300" y="1781175"/>
            <a:ext cx="3675063" cy="477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46909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6A26AB5-DE2C-40EC-974B-A0152BFE5086}" type="slidenum">
              <a:rPr lang="en-US" altLang="x-none" sz="1200" smtClean="0">
                <a:latin typeface="Arial Black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14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17411" name="Date Placeholder 5"/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876DD70-2F1E-4BB8-A27D-088976460713}" type="datetime1">
              <a:rPr lang="en-US" altLang="x-none" sz="12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9/30/2020</a:t>
            </a:fld>
            <a:endParaRPr lang="en-US" altLang="x-none" sz="1200"/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x-none"/>
              <a:t>Prelomi</a:t>
            </a:r>
          </a:p>
        </p:txBody>
      </p:sp>
      <p:sp>
        <p:nvSpPr>
          <p:cNvPr id="1741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x-none" b="1" i="1"/>
              <a:t>Patološki prelom</a:t>
            </a:r>
            <a:r>
              <a:rPr lang="en-US" altLang="x-none"/>
              <a:t> (na mestu gde je kost oslabljena preegzistirajućim procesom)</a:t>
            </a:r>
          </a:p>
          <a:p>
            <a:pPr eaLnBrk="1" hangingPunct="1"/>
            <a:endParaRPr lang="en-US" altLang="x-none"/>
          </a:p>
          <a:p>
            <a:pPr eaLnBrk="1" hangingPunct="1"/>
            <a:r>
              <a:rPr lang="en-US" altLang="x-none" b="1" i="1"/>
              <a:t>Stres prelom</a:t>
            </a:r>
            <a:r>
              <a:rPr lang="en-US" altLang="x-none"/>
              <a:t> (nastaju višestrukim dejstvom sile, koja kada pojedinačno deluje ne može da uzrokuje prelom (zamor materijala)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1231"/>
    </mc:Choice>
    <mc:Fallback>
      <p:transition spd="slow" advTm="51231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 altLang="x-none"/>
          </a:p>
        </p:txBody>
      </p:sp>
      <p:pic>
        <p:nvPicPr>
          <p:cNvPr id="18435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624" t="30650" r="70293" b="18742"/>
          <a:stretch>
            <a:fillRect/>
          </a:stretch>
        </p:blipFill>
        <p:spPr>
          <a:xfrm>
            <a:off x="1714500" y="1803400"/>
            <a:ext cx="3048000" cy="4318000"/>
          </a:xfrm>
          <a:noFill/>
          <a:extLst>
            <a:ext uri="{91240B29-F687-4F45-9708-019B960494DF}">
              <a14:hiddenLine xmlns:a14="http://schemas.microsoft.com/office/drawing/2010/main" xmlns="" w="12700" cap="flat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18436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AB27ECD-EB8B-466C-8B1A-CDFA3AB1D9B6}" type="slidenum">
              <a:rPr lang="en-US" altLang="x-none" sz="1200" smtClean="0">
                <a:latin typeface="Arial Black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15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18437" name="Date Placeholder 4"/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14C6939-F532-4367-96A8-75BA22FC1060}" type="datetime1">
              <a:rPr lang="en-US" altLang="x-none" sz="12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9/30/2020</a:t>
            </a:fld>
            <a:endParaRPr lang="en-US" altLang="x-none" sz="1200"/>
          </a:p>
        </p:txBody>
      </p:sp>
      <p:pic>
        <p:nvPicPr>
          <p:cNvPr id="16390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125" t="27673" r="51463" b="18742"/>
          <a:stretch>
            <a:fillRect/>
          </a:stretch>
        </p:blipFill>
        <p:spPr>
          <a:xfrm>
            <a:off x="6057900" y="1855788"/>
            <a:ext cx="2590800" cy="4240212"/>
          </a:xfrm>
          <a:noFill/>
          <a:extLst>
            <a:ext uri="{91240B29-F687-4F45-9708-019B960494DF}">
              <a14:hiddenLine xmlns:a14="http://schemas.microsoft.com/office/drawing/2010/main" xmlns="" w="12700" cap="flat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8010"/>
    </mc:Choice>
    <mc:Fallback>
      <p:transition spd="slow" advTm="380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5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032F3AE-EAE6-44CC-A14E-B85257AB051B}" type="slidenum">
              <a:rPr lang="en-US" altLang="x-none" sz="1200" smtClean="0">
                <a:latin typeface="Arial Black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16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19459" name="Date Placeholder 6"/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83420A0-5F13-454B-A9A4-150A6A88599D}" type="datetime1">
              <a:rPr lang="en-US" altLang="x-none" sz="12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9/30/2020</a:t>
            </a:fld>
            <a:endParaRPr lang="en-US" altLang="x-none" sz="1200"/>
          </a:p>
        </p:txBody>
      </p:sp>
      <p:sp>
        <p:nvSpPr>
          <p:cNvPr id="19460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x-none" b="1" i="1"/>
              <a:t>Stres prelom</a:t>
            </a:r>
            <a:endParaRPr lang="en-US" altLang="x-none"/>
          </a:p>
        </p:txBody>
      </p:sp>
      <p:pic>
        <p:nvPicPr>
          <p:cNvPr id="19461" name="Picture 6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65163" y="1981200"/>
            <a:ext cx="4251325" cy="3886200"/>
          </a:xfrm>
          <a:noFill/>
        </p:spPr>
      </p:pic>
      <p:pic>
        <p:nvPicPr>
          <p:cNvPr id="17414" name="Picture 9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676900" y="1965325"/>
            <a:ext cx="3886200" cy="3683000"/>
          </a:xfrm>
          <a:noFill/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5732"/>
    </mc:Choice>
    <mc:Fallback>
      <p:transition spd="slow" advTm="157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 altLang="x-none"/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826AEF6-458A-4B87-9DA0-1BF5E10EB84D}" type="slidenum">
              <a:rPr lang="en-US" altLang="x-none" sz="1200" smtClean="0">
                <a:latin typeface="Arial Black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17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20484" name="Date Placeholder 5"/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E99C22C-9A0A-478A-850B-536001CD2E6B}" type="datetime1">
              <a:rPr lang="en-US" altLang="x-none" sz="12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9/30/2020</a:t>
            </a:fld>
            <a:endParaRPr lang="en-US" altLang="x-none" sz="1200"/>
          </a:p>
        </p:txBody>
      </p:sp>
      <p:pic>
        <p:nvPicPr>
          <p:cNvPr id="2048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624" t="27673" r="73640" b="3859"/>
          <a:stretch>
            <a:fillRect/>
          </a:stretch>
        </p:blipFill>
        <p:spPr>
          <a:xfrm>
            <a:off x="1562100" y="609600"/>
            <a:ext cx="2584450" cy="5943600"/>
          </a:xfrm>
          <a:noFill/>
          <a:extLst>
            <a:ext uri="{91240B29-F687-4F45-9708-019B960494DF}">
              <a14:hiddenLine xmlns:a14="http://schemas.microsoft.com/office/drawing/2010/main" xmlns="" w="12700" cap="flat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18438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778" t="24696" r="51463" b="6836"/>
          <a:stretch>
            <a:fillRect/>
          </a:stretch>
        </p:blipFill>
        <p:spPr>
          <a:xfrm>
            <a:off x="5676900" y="581025"/>
            <a:ext cx="3276600" cy="5795963"/>
          </a:xfrm>
          <a:noFill/>
          <a:extLst>
            <a:ext uri="{91240B29-F687-4F45-9708-019B960494DF}">
              <a14:hiddenLine xmlns:a14="http://schemas.microsoft.com/office/drawing/2010/main" xmlns="" w="12700" cap="flat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599"/>
    </mc:Choice>
    <mc:Fallback>
      <p:transition spd="slow" advTm="95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6"/>
          <p:cNvSpPr>
            <a:spLocks noGrp="1"/>
          </p:cNvSpPr>
          <p:nvPr>
            <p:ph type="title"/>
          </p:nvPr>
        </p:nvSpPr>
        <p:spPr>
          <a:xfrm>
            <a:off x="514350" y="457200"/>
            <a:ext cx="9258300" cy="609600"/>
          </a:xfrm>
        </p:spPr>
        <p:txBody>
          <a:bodyPr/>
          <a:lstStyle/>
          <a:p>
            <a:r>
              <a:rPr lang="en-US" altLang="x-none" b="1" i="1"/>
              <a:t>Patološki prelom</a:t>
            </a:r>
            <a:endParaRPr lang="en-US" altLang="x-none"/>
          </a:p>
        </p:txBody>
      </p:sp>
      <p:sp>
        <p:nvSpPr>
          <p:cNvPr id="2355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62396AB-2F7F-4859-83B4-E2E17E5B2CA2}" type="slidenum">
              <a:rPr lang="en-US" altLang="x-none" sz="1200" smtClean="0">
                <a:latin typeface="Arial Black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18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23556" name="Date Placeholder 5"/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26C85EA-C1F3-4EE7-A1ED-7C0110472B4A}" type="datetime1">
              <a:rPr lang="en-US" altLang="x-none" sz="12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9/30/2020</a:t>
            </a:fld>
            <a:endParaRPr lang="en-US" altLang="x-none" sz="1200"/>
          </a:p>
        </p:txBody>
      </p:sp>
      <p:pic>
        <p:nvPicPr>
          <p:cNvPr id="2355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180" t="19609" r="19133" b="29411"/>
          <a:stretch>
            <a:fillRect/>
          </a:stretch>
        </p:blipFill>
        <p:spPr>
          <a:xfrm>
            <a:off x="1562100" y="1524000"/>
            <a:ext cx="6858000" cy="4953000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3346"/>
    </mc:Choice>
    <mc:Fallback>
      <p:transition spd="slow" advTm="33346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AE52EFB-E1E9-4D34-9F5D-F1C94DC0267F}" type="slidenum">
              <a:rPr lang="en-US" altLang="x-none" sz="1200" smtClean="0">
                <a:latin typeface="Arial Black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19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24579" name="Date Placeholder 5"/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4432C3C-E204-4CDC-BE8C-91C7FE695419}" type="datetime1">
              <a:rPr lang="en-US" altLang="x-none" sz="12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9/30/2020</a:t>
            </a:fld>
            <a:endParaRPr lang="en-US" altLang="x-none" sz="1200"/>
          </a:p>
        </p:txBody>
      </p:sp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x-none"/>
              <a:t>Prelomi</a:t>
            </a:r>
          </a:p>
        </p:txBody>
      </p:sp>
      <p:sp>
        <p:nvSpPr>
          <p:cNvPr id="2458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52500" y="3200400"/>
            <a:ext cx="8743950" cy="2667000"/>
          </a:xfrm>
        </p:spPr>
        <p:txBody>
          <a:bodyPr/>
          <a:lstStyle/>
          <a:p>
            <a:pPr eaLnBrk="1" hangingPunct="1"/>
            <a:r>
              <a:rPr lang="fr-FR" altLang="x-none" sz="4000" i="1"/>
              <a:t>Impaktirani prelomi</a:t>
            </a:r>
          </a:p>
          <a:p>
            <a:pPr eaLnBrk="1" hangingPunct="1"/>
            <a:r>
              <a:rPr lang="fr-FR" altLang="x-none" sz="4000" i="1"/>
              <a:t>Fisure</a:t>
            </a:r>
          </a:p>
          <a:p>
            <a:pPr eaLnBrk="1" hangingPunct="1"/>
            <a:r>
              <a:rPr lang="fr-FR" altLang="x-none" sz="4000" i="1"/>
              <a:t>Avulzije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7817"/>
    </mc:Choice>
    <mc:Fallback>
      <p:transition spd="slow" advTm="17817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xmlns="" id="{05A7B228-2B85-4A40-B7D1-0DEBCF79452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altLang="sr-Latn-RS"/>
              <a:t>Personality of injury</a:t>
            </a:r>
            <a:endParaRPr lang="en-US" altLang="sr-Latn-RS"/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xmlns="" id="{D31A5C3B-E66F-4474-9547-0AD0C28B12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335213" y="2247900"/>
            <a:ext cx="5040312" cy="3619500"/>
          </a:xfrm>
        </p:spPr>
        <p:txBody>
          <a:bodyPr/>
          <a:lstStyle/>
          <a:p>
            <a:pPr eaLnBrk="1" hangingPunct="1"/>
            <a:r>
              <a:rPr lang="sr-Cyrl-CS" altLang="sr-Latn-RS" sz="3700"/>
              <a:t>Повреда</a:t>
            </a:r>
            <a:endParaRPr lang="sr-Latn-CS" altLang="sr-Latn-RS" sz="3700"/>
          </a:p>
          <a:p>
            <a:pPr eaLnBrk="1" hangingPunct="1"/>
            <a:r>
              <a:rPr lang="sr-Cyrl-CS" altLang="sr-Latn-RS" sz="3700"/>
              <a:t>Ткиво</a:t>
            </a:r>
            <a:endParaRPr lang="sr-Latn-CS" altLang="sr-Latn-RS" sz="3700"/>
          </a:p>
          <a:p>
            <a:pPr eaLnBrk="1" hangingPunct="1"/>
            <a:r>
              <a:rPr lang="sr-Cyrl-CS" altLang="sr-Latn-RS" sz="3700"/>
              <a:t>Повређени</a:t>
            </a:r>
            <a:endParaRPr lang="sr-Latn-CS" altLang="sr-Latn-RS" sz="3700"/>
          </a:p>
          <a:p>
            <a:pPr eaLnBrk="1" hangingPunct="1"/>
            <a:r>
              <a:rPr lang="sr-Cyrl-CS" altLang="sr-Latn-RS" sz="3700"/>
              <a:t>Третман</a:t>
            </a:r>
            <a:endParaRPr lang="sr-Latn-CS" altLang="sr-Latn-RS" sz="3700"/>
          </a:p>
          <a:p>
            <a:pPr eaLnBrk="1" hangingPunct="1"/>
            <a:r>
              <a:rPr lang="sr-Cyrl-CS" altLang="sr-Latn-RS" sz="3700"/>
              <a:t>Други</a:t>
            </a:r>
            <a:r>
              <a:rPr lang="sr-Latn-CS" altLang="sr-Latn-RS" sz="3700"/>
              <a:t> </a:t>
            </a:r>
            <a:r>
              <a:rPr lang="sr-Cyrl-CS" altLang="sr-Latn-RS" sz="3700"/>
              <a:t>фактори</a:t>
            </a:r>
            <a:endParaRPr lang="sr-Latn-CS" altLang="sr-Latn-RS" sz="3700"/>
          </a:p>
          <a:p>
            <a:pPr eaLnBrk="1" hangingPunct="1">
              <a:buFontTx/>
              <a:buNone/>
            </a:pPr>
            <a:endParaRPr lang="en-US" altLang="sr-Latn-RS" sz="3700"/>
          </a:p>
        </p:txBody>
      </p:sp>
    </p:spTree>
  </p:cSld>
  <p:clrMapOvr>
    <a:masterClrMapping/>
  </p:clrMapOvr>
  <p:transition spd="slow" advTm="64133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5"/>
          <p:cNvSpPr>
            <a:spLocks noGrp="1"/>
          </p:cNvSpPr>
          <p:nvPr>
            <p:ph type="title"/>
          </p:nvPr>
        </p:nvSpPr>
        <p:spPr>
          <a:xfrm>
            <a:off x="514350" y="457200"/>
            <a:ext cx="9258300" cy="609600"/>
          </a:xfrm>
        </p:spPr>
        <p:txBody>
          <a:bodyPr/>
          <a:lstStyle/>
          <a:p>
            <a:r>
              <a:rPr lang="sr-Latn-CS" altLang="x-none" sz="2400"/>
              <a:t>Impaktirani prelomi</a:t>
            </a:r>
            <a:endParaRPr lang="en-US" altLang="x-none" sz="2400"/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4F22009-7C23-4409-92C7-9E502E894E52}" type="slidenum">
              <a:rPr lang="en-US" altLang="x-none" sz="1200" smtClean="0">
                <a:latin typeface="Arial Black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20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25604" name="Date Placeholder 4"/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74928DA-AF34-4EFF-98BD-0E95E4B6AB36}" type="datetime1">
              <a:rPr lang="en-US" altLang="x-none" sz="12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9/30/2020</a:t>
            </a:fld>
            <a:endParaRPr lang="en-US" altLang="x-none" sz="1200"/>
          </a:p>
        </p:txBody>
      </p:sp>
      <p:pic>
        <p:nvPicPr>
          <p:cNvPr id="2560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431" t="9813" r="43095" b="15767"/>
          <a:stretch>
            <a:fillRect/>
          </a:stretch>
        </p:blipFill>
        <p:spPr>
          <a:xfrm>
            <a:off x="6134100" y="1866900"/>
            <a:ext cx="3200400" cy="4000500"/>
          </a:xfrm>
          <a:noFill/>
          <a:extLst>
            <a:ext uri="{91240B29-F687-4F45-9708-019B960494DF}">
              <a14:hiddenLine xmlns:a14="http://schemas.microsoft.com/office/drawing/2010/main" xmlns="" w="12700" cap="flat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25606" name="Picture 3" descr="Garden 1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95300" y="2057400"/>
            <a:ext cx="5367338" cy="3614738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984"/>
    </mc:Choice>
    <mc:Fallback>
      <p:transition spd="slow" advTm="35984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 altLang="x-none"/>
          </a:p>
        </p:txBody>
      </p:sp>
      <p:sp>
        <p:nvSpPr>
          <p:cNvPr id="26627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129C7A2-FB1B-4419-9929-44CF2DC084F2}" type="slidenum">
              <a:rPr lang="en-US" altLang="x-none" sz="1200" smtClean="0">
                <a:latin typeface="Arial Black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21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26628" name="Date Placeholder 4"/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37C8836-2DE7-4BD5-A2A3-0E63DD1FF50F}" type="datetime1">
              <a:rPr lang="en-US" altLang="x-none" sz="12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9/30/2020</a:t>
            </a:fld>
            <a:endParaRPr lang="en-US" altLang="x-none" sz="1200"/>
          </a:p>
        </p:txBody>
      </p:sp>
      <p:pic>
        <p:nvPicPr>
          <p:cNvPr id="2662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988" t="33174" r="49486" b="12918"/>
          <a:stretch>
            <a:fillRect/>
          </a:stretch>
        </p:blipFill>
        <p:spPr bwMode="auto">
          <a:xfrm>
            <a:off x="266700" y="1828800"/>
            <a:ext cx="4498975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26630" name="TextBox 12"/>
          <p:cNvSpPr txBox="1">
            <a:spLocks noChangeArrowheads="1"/>
          </p:cNvSpPr>
          <p:nvPr/>
        </p:nvSpPr>
        <p:spPr bwMode="auto">
          <a:xfrm>
            <a:off x="6896100" y="5943600"/>
            <a:ext cx="2286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sr-Latn-CS" altLang="x-none" sz="1800"/>
              <a:t>Fissura</a:t>
            </a:r>
            <a:endParaRPr lang="en-US" altLang="x-none" sz="1800"/>
          </a:p>
        </p:txBody>
      </p:sp>
      <p:sp>
        <p:nvSpPr>
          <p:cNvPr id="26631" name="TextBox 14"/>
          <p:cNvSpPr txBox="1">
            <a:spLocks noChangeArrowheads="1"/>
          </p:cNvSpPr>
          <p:nvPr/>
        </p:nvSpPr>
        <p:spPr bwMode="auto">
          <a:xfrm>
            <a:off x="1485900" y="5791200"/>
            <a:ext cx="2209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sr-Latn-CS" altLang="x-none" sz="1800"/>
              <a:t>Avulzija SIAS</a:t>
            </a:r>
            <a:endParaRPr lang="en-US" altLang="x-none" sz="1800"/>
          </a:p>
        </p:txBody>
      </p:sp>
      <p:pic>
        <p:nvPicPr>
          <p:cNvPr id="26632" name="Picture 8" descr="IMG_05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8863" y="1965325"/>
            <a:ext cx="5119687" cy="342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Arrow Connector 2"/>
          <p:cNvCxnSpPr>
            <a:cxnSpLocks noChangeShapeType="1"/>
          </p:cNvCxnSpPr>
          <p:nvPr/>
        </p:nvCxnSpPr>
        <p:spPr bwMode="auto">
          <a:xfrm flipH="1">
            <a:off x="7085013" y="2535238"/>
            <a:ext cx="344487" cy="328612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 type="none" w="sm" len="sm"/>
            <a:tailEnd type="arrow" w="med" len="med"/>
          </a:ln>
        </p:spPr>
      </p:cxnSp>
      <p:cxnSp>
        <p:nvCxnSpPr>
          <p:cNvPr id="7" name="Straight Arrow Connector 6"/>
          <p:cNvCxnSpPr>
            <a:cxnSpLocks noChangeShapeType="1"/>
          </p:cNvCxnSpPr>
          <p:nvPr/>
        </p:nvCxnSpPr>
        <p:spPr bwMode="auto">
          <a:xfrm flipH="1">
            <a:off x="952500" y="2863850"/>
            <a:ext cx="152400" cy="588963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 type="none" w="sm" len="sm"/>
            <a:tailEnd type="arrow" w="med" len="med"/>
          </a:ln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7333"/>
    </mc:Choice>
    <mc:Fallback>
      <p:transition spd="slow" advTm="273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5838C1A-B520-4D95-98F0-C29011D04FCB}" type="slidenum">
              <a:rPr lang="en-US" altLang="x-none" sz="1200" smtClean="0">
                <a:latin typeface="Arial Black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22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27651" name="Date Placeholder 5"/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BD99E58-5E9C-4BD6-BC9D-BB52C88C6C33}" type="datetime1">
              <a:rPr lang="en-US" altLang="x-none" sz="12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9/30/2020</a:t>
            </a:fld>
            <a:endParaRPr lang="en-US" altLang="x-none" sz="1200"/>
          </a:p>
        </p:txBody>
      </p:sp>
      <p:sp>
        <p:nvSpPr>
          <p:cNvPr id="276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altLang="x-none"/>
              <a:t>U dečjem uzrastu</a:t>
            </a:r>
            <a:endParaRPr lang="en-US" altLang="x-none"/>
          </a:p>
        </p:txBody>
      </p:sp>
      <p:sp>
        <p:nvSpPr>
          <p:cNvPr id="2765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3900" y="2895600"/>
            <a:ext cx="8743950" cy="2133600"/>
          </a:xfrm>
        </p:spPr>
        <p:txBody>
          <a:bodyPr/>
          <a:lstStyle/>
          <a:p>
            <a:pPr eaLnBrk="1" hangingPunct="1"/>
            <a:r>
              <a:rPr lang="fr-FR" altLang="x-none" i="1"/>
              <a:t>Prelomi u vidu zelene grančice</a:t>
            </a:r>
          </a:p>
          <a:p>
            <a:pPr eaLnBrk="1" hangingPunct="1"/>
            <a:r>
              <a:rPr lang="fr-FR" altLang="x-none" i="1"/>
              <a:t>Subperiostalni prelomi</a:t>
            </a:r>
          </a:p>
          <a:p>
            <a:pPr eaLnBrk="1" hangingPunct="1"/>
            <a:r>
              <a:rPr lang="fr-FR" altLang="x-none" i="1"/>
              <a:t>Plastična deformacija</a:t>
            </a:r>
            <a:endParaRPr lang="sr-Latn-CS" altLang="x-none" i="1"/>
          </a:p>
          <a:p>
            <a:pPr eaLnBrk="1" hangingPunct="1"/>
            <a:r>
              <a:rPr lang="sr-Latn-CS" altLang="x-none"/>
              <a:t>Povrede hrskavice rasta</a:t>
            </a:r>
            <a:endParaRPr lang="sr-Latn-CS" altLang="x-none" i="1"/>
          </a:p>
          <a:p>
            <a:pPr eaLnBrk="1" hangingPunct="1"/>
            <a:endParaRPr lang="en-US" altLang="x-none" i="1"/>
          </a:p>
          <a:p>
            <a:pPr eaLnBrk="1" hangingPunct="1"/>
            <a:endParaRPr lang="en-US" altLang="x-non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7816"/>
    </mc:Choice>
    <mc:Fallback>
      <p:transition spd="slow" advTm="27816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715C7D8-B3AF-4C26-A652-0F764C834E52}" type="slidenum">
              <a:rPr lang="en-US" altLang="x-none" sz="1200" smtClean="0">
                <a:latin typeface="Arial Black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23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28675" name="Date Placeholder 5"/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5AF3DD1-8406-441D-A6FD-2A94C11FC4F8}" type="datetime1">
              <a:rPr lang="en-US" altLang="x-none" sz="12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9/30/2020</a:t>
            </a:fld>
            <a:endParaRPr lang="en-US" altLang="x-none" sz="1200"/>
          </a:p>
        </p:txBody>
      </p:sp>
      <p:sp>
        <p:nvSpPr>
          <p:cNvPr id="2867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altLang="x-none"/>
              <a:t>Povrede hrskavice rasta (S-H)</a:t>
            </a:r>
            <a:endParaRPr lang="en-US" altLang="x-none"/>
          </a:p>
        </p:txBody>
      </p:sp>
      <p:pic>
        <p:nvPicPr>
          <p:cNvPr id="28677" name="Picture 5" descr="Salter%20Harri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18000" contrast="2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95300" y="2397125"/>
            <a:ext cx="9448800" cy="3378200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3141"/>
    </mc:Choice>
    <mc:Fallback>
      <p:transition spd="slow" advTm="93141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altLang="x-none"/>
              <a:t>Epiphyseolysis</a:t>
            </a:r>
            <a:endParaRPr lang="en-US" altLang="x-none"/>
          </a:p>
        </p:txBody>
      </p:sp>
      <p:pic>
        <p:nvPicPr>
          <p:cNvPr id="29699" name="Picture 6" descr="IMG_071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14350" y="2401888"/>
            <a:ext cx="4552950" cy="3044825"/>
          </a:xfrm>
          <a:noFill/>
        </p:spPr>
      </p:pic>
      <p:sp>
        <p:nvSpPr>
          <p:cNvPr id="29700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2E70621-E2BD-4C8E-BCDB-2DCE1FC11AED}" type="slidenum">
              <a:rPr lang="en-US" altLang="x-none" sz="1200" smtClean="0">
                <a:latin typeface="Arial Black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24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29701" name="Date Placeholder 5"/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38F1B95-F38D-43D5-AD52-8410DA3FEB51}" type="datetime1">
              <a:rPr lang="en-US" altLang="x-none" sz="12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9/30/2020</a:t>
            </a:fld>
            <a:endParaRPr lang="en-US" altLang="x-none" sz="1200"/>
          </a:p>
        </p:txBody>
      </p:sp>
      <p:pic>
        <p:nvPicPr>
          <p:cNvPr id="29702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493" t="12790" r="39749" b="21719"/>
          <a:stretch>
            <a:fillRect/>
          </a:stretch>
        </p:blipFill>
        <p:spPr>
          <a:xfrm>
            <a:off x="6591300" y="931863"/>
            <a:ext cx="2819400" cy="4772025"/>
          </a:xfrm>
          <a:noFill/>
          <a:extLst>
            <a:ext uri="{91240B29-F687-4F45-9708-019B960494DF}">
              <a14:hiddenLine xmlns:a14="http://schemas.microsoft.com/office/drawing/2010/main" xmlns="" w="12700" cap="flat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3559"/>
    </mc:Choice>
    <mc:Fallback>
      <p:transition spd="slow" advTm="33559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9258300" cy="457200"/>
          </a:xfrm>
        </p:spPr>
        <p:txBody>
          <a:bodyPr/>
          <a:lstStyle/>
          <a:p>
            <a:r>
              <a:rPr lang="sr-Latn-CS" altLang="x-none" sz="3600"/>
              <a:t>Zelena grančica - “greenstick fracture”</a:t>
            </a:r>
            <a:endParaRPr lang="en-US" altLang="x-none" sz="3600"/>
          </a:p>
        </p:txBody>
      </p:sp>
      <p:sp>
        <p:nvSpPr>
          <p:cNvPr id="3072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FDB6DCF-2061-4775-AE91-7D5D91781CDF}" type="slidenum">
              <a:rPr lang="en-US" altLang="x-none" sz="1200" smtClean="0">
                <a:latin typeface="Arial Black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25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30724" name="Date Placeholder 5"/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B815816-C27F-4D1D-A718-1DD05D4563A5}" type="datetime1">
              <a:rPr lang="en-US" altLang="x-none" sz="12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9/30/2020</a:t>
            </a:fld>
            <a:endParaRPr lang="en-US" altLang="x-none" sz="1200"/>
          </a:p>
        </p:txBody>
      </p:sp>
      <p:pic>
        <p:nvPicPr>
          <p:cNvPr id="3072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339" t="30650" r="60251" b="12790"/>
          <a:stretch>
            <a:fillRect/>
          </a:stretch>
        </p:blipFill>
        <p:spPr>
          <a:xfrm>
            <a:off x="876300" y="1524000"/>
            <a:ext cx="2871788" cy="4959350"/>
          </a:xfrm>
          <a:noFill/>
          <a:extLst>
            <a:ext uri="{91240B29-F687-4F45-9708-019B960494DF}">
              <a14:hiddenLine xmlns:a14="http://schemas.microsoft.com/office/drawing/2010/main" xmlns="" w="12700" cap="flat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30726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737" t="33627" r="56485" b="12790"/>
          <a:stretch>
            <a:fillRect/>
          </a:stretch>
        </p:blipFill>
        <p:spPr>
          <a:xfrm>
            <a:off x="5295900" y="1524000"/>
            <a:ext cx="4267200" cy="4800600"/>
          </a:xfrm>
          <a:noFill/>
          <a:extLst>
            <a:ext uri="{91240B29-F687-4F45-9708-019B960494DF}">
              <a14:hiddenLine xmlns:a14="http://schemas.microsoft.com/office/drawing/2010/main" xmlns="" w="12700" cap="flat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0667"/>
    </mc:Choice>
    <mc:Fallback>
      <p:transition spd="slow" advTm="40667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Subperiostalni prelom </a:t>
            </a:r>
            <a:r>
              <a:rPr lang="en-US" sz="2800"/>
              <a:t>- torus</a:t>
            </a:r>
            <a:endParaRPr lang="en-US" sz="3600"/>
          </a:p>
        </p:txBody>
      </p:sp>
      <p:sp>
        <p:nvSpPr>
          <p:cNvPr id="2969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E01A6230-1EA4-468E-9F56-94168CF02A8E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29700" name="Date Placeholder 5"/>
          <p:cNvSpPr>
            <a:spLocks noGrp="1"/>
          </p:cNvSpPr>
          <p:nvPr>
            <p:ph type="dt" sz="quarter" idx="12"/>
          </p:nvPr>
        </p:nvSpPr>
        <p:spPr>
          <a:noFill/>
        </p:spPr>
        <p:txBody>
          <a:bodyPr/>
          <a:lstStyle/>
          <a:p>
            <a:fld id="{23683D19-CA85-4F2C-B0E5-6833BF621E1C}" type="datetime1">
              <a:rPr lang="en-US" smtClean="0"/>
              <a:pPr/>
              <a:t>9/30/2020</a:t>
            </a:fld>
            <a:endParaRPr lang="en-US"/>
          </a:p>
        </p:txBody>
      </p:sp>
      <p:pic>
        <p:nvPicPr>
          <p:cNvPr id="29701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59833" t="33627" r="16736" b="18742"/>
          <a:stretch>
            <a:fillRect/>
          </a:stretch>
        </p:blipFill>
        <p:spPr>
          <a:xfrm>
            <a:off x="876300" y="2438400"/>
            <a:ext cx="3276600" cy="3744913"/>
          </a:xfrm>
          <a:noFill/>
        </p:spPr>
      </p:pic>
      <p:pic>
        <p:nvPicPr>
          <p:cNvPr id="29702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 l="65273" t="42558" r="14644" b="18742"/>
          <a:stretch>
            <a:fillRect/>
          </a:stretch>
        </p:blipFill>
        <p:spPr>
          <a:xfrm>
            <a:off x="5753100" y="2514600"/>
            <a:ext cx="3276600" cy="3549650"/>
          </a:xfrm>
          <a:noFill/>
        </p:spPr>
      </p:pic>
      <p:pic>
        <p:nvPicPr>
          <p:cNvPr id="29703" name="Picture 5"/>
          <p:cNvPicPr>
            <a:picLocks noChangeAspect="1" noChangeArrowheads="1"/>
          </p:cNvPicPr>
          <p:nvPr/>
        </p:nvPicPr>
        <p:blipFill>
          <a:blip r:embed="rId4"/>
          <a:srcRect l="59131" t="41379" r="15666" b="20689"/>
          <a:stretch>
            <a:fillRect/>
          </a:stretch>
        </p:blipFill>
        <p:spPr bwMode="auto">
          <a:xfrm>
            <a:off x="8039100" y="381000"/>
            <a:ext cx="1981200" cy="16764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9303"/>
    </mc:Choice>
    <mc:Fallback>
      <p:transition spd="slow" advTm="39303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60BBA93B-C727-42D2-BD7D-71457C4C21E3}" type="slidenum">
              <a:rPr lang="en-US" altLang="x-none" sz="1200" smtClean="0">
                <a:latin typeface="Arial Black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27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31747" name="Date Placeholder 5"/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61B434ED-A156-4C6D-A412-56D737A9ECC8}" type="datetime1">
              <a:rPr lang="en-US" altLang="x-none" sz="12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9/30/2020</a:t>
            </a:fld>
            <a:endParaRPr lang="en-US" altLang="x-none" sz="1200"/>
          </a:p>
        </p:txBody>
      </p:sp>
      <p:sp>
        <p:nvSpPr>
          <p:cNvPr id="317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altLang="x-none"/>
              <a:t>Dijagnoza</a:t>
            </a:r>
            <a:endParaRPr lang="en-US" altLang="x-none"/>
          </a:p>
        </p:txBody>
      </p:sp>
      <p:sp>
        <p:nvSpPr>
          <p:cNvPr id="3174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sr-Latn-CS" altLang="x-none"/>
              <a:t>Dobro uzeta i vođena anamneza</a:t>
            </a:r>
          </a:p>
          <a:p>
            <a:pPr lvl="1" eaLnBrk="1" hangingPunct="1"/>
            <a:r>
              <a:rPr lang="sr-Latn-CS" altLang="x-none"/>
              <a:t>Mehanizam povređivanja</a:t>
            </a:r>
          </a:p>
          <a:p>
            <a:pPr eaLnBrk="1" hangingPunct="1"/>
            <a:endParaRPr lang="sr-Latn-CS" altLang="x-none"/>
          </a:p>
          <a:p>
            <a:pPr eaLnBrk="1" hangingPunct="1"/>
            <a:r>
              <a:rPr lang="sr-Latn-CS" altLang="x-none"/>
              <a:t>Opšti status pacijenta</a:t>
            </a:r>
          </a:p>
          <a:p>
            <a:pPr eaLnBrk="1" hangingPunct="1"/>
            <a:endParaRPr lang="sr-Latn-CS" altLang="x-none"/>
          </a:p>
          <a:p>
            <a:pPr eaLnBrk="1" hangingPunct="1"/>
            <a:r>
              <a:rPr lang="sr-Latn-CS" altLang="x-none"/>
              <a:t>Lokalni nalaz</a:t>
            </a:r>
          </a:p>
          <a:p>
            <a:pPr lvl="1" eaLnBrk="1" hangingPunct="1"/>
            <a:endParaRPr lang="en-US" altLang="x-non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2486"/>
    </mc:Choice>
    <mc:Fallback>
      <p:transition spd="slow" advTm="102486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C7432DA-5C06-4BEF-884F-2BB4D244E5B3}" type="slidenum">
              <a:rPr lang="en-US" altLang="x-none" sz="1200" smtClean="0">
                <a:latin typeface="Arial Black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28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32771" name="Date Placeholder 5"/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84A4C50-9FE5-4FAD-A2CF-7144D6F4C85B}" type="datetime1">
              <a:rPr lang="en-US" altLang="x-none" sz="12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9/30/2020</a:t>
            </a:fld>
            <a:endParaRPr lang="en-US" altLang="x-none" sz="1200"/>
          </a:p>
        </p:txBody>
      </p:sp>
      <p:sp>
        <p:nvSpPr>
          <p:cNvPr id="327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x-none" b="1"/>
              <a:t>Klini</a:t>
            </a:r>
            <a:r>
              <a:rPr lang="sl-SI" altLang="x-none" b="1"/>
              <a:t>čka prezentacija preloma</a:t>
            </a:r>
            <a:r>
              <a:rPr lang="en-US" altLang="x-none"/>
              <a:t> </a:t>
            </a:r>
          </a:p>
        </p:txBody>
      </p:sp>
      <p:sp>
        <p:nvSpPr>
          <p:cNvPr id="3277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l-SI" altLang="x-none" dirty="0"/>
          </a:p>
          <a:p>
            <a:pPr eaLnBrk="1" hangingPunct="1"/>
            <a:r>
              <a:rPr lang="sl-SI" altLang="x-none" dirty="0"/>
              <a:t>bol i osetljivost</a:t>
            </a:r>
          </a:p>
          <a:p>
            <a:pPr eaLnBrk="1" hangingPunct="1"/>
            <a:r>
              <a:rPr lang="sl-SI" altLang="x-none" dirty="0"/>
              <a:t>gubitak funkcije </a:t>
            </a:r>
          </a:p>
          <a:p>
            <a:pPr eaLnBrk="1" hangingPunct="1"/>
            <a:r>
              <a:rPr lang="sl-SI" altLang="x-none" dirty="0">
                <a:solidFill>
                  <a:srgbClr val="FF0066"/>
                </a:solidFill>
              </a:rPr>
              <a:t>patološki pokreti i krepitacije</a:t>
            </a:r>
          </a:p>
          <a:p>
            <a:pPr eaLnBrk="1" hangingPunct="1"/>
            <a:r>
              <a:rPr lang="sl-SI" altLang="x-none" dirty="0">
                <a:solidFill>
                  <a:srgbClr val="FF0066"/>
                </a:solidFill>
              </a:rPr>
              <a:t>deformitet (skraćenje, angulacija,</a:t>
            </a:r>
            <a:r>
              <a:rPr lang="sl-SI" altLang="x-none" dirty="0"/>
              <a:t> otok ...</a:t>
            </a:r>
            <a:r>
              <a:rPr lang="sl-SI" altLang="x-none" dirty="0">
                <a:solidFill>
                  <a:srgbClr val="FF0066"/>
                </a:solidFill>
              </a:rPr>
              <a:t>)</a:t>
            </a:r>
          </a:p>
          <a:p>
            <a:pPr eaLnBrk="1" hangingPunct="1"/>
            <a:r>
              <a:rPr lang="sl-SI" altLang="x-none" dirty="0"/>
              <a:t>stav (npr. klavikula, odontoid ...)</a:t>
            </a:r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1900"/>
    </mc:Choice>
    <mc:Fallback>
      <p:transition spd="slow" advTm="10190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C80498A-EB4B-488B-B3A7-33A5836777DC}" type="slidenum">
              <a:rPr lang="en-US" altLang="x-none" sz="1200" smtClean="0">
                <a:latin typeface="Arial Black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29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33795" name="Date Placeholder 5"/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69B14FBF-CE52-4CC6-A6FA-612757CA22E8}" type="datetime1">
              <a:rPr lang="en-US" altLang="x-none" sz="12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9/30/2020</a:t>
            </a:fld>
            <a:endParaRPr lang="en-US" altLang="x-none" sz="1200"/>
          </a:p>
        </p:txBody>
      </p:sp>
      <p:sp>
        <p:nvSpPr>
          <p:cNvPr id="337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x-none" sz="3900"/>
              <a:t> </a:t>
            </a:r>
            <a:r>
              <a:rPr lang="en-US" altLang="x-none" b="1"/>
              <a:t>Luksacija</a:t>
            </a:r>
          </a:p>
        </p:txBody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x-none" sz="2800" b="1" i="1"/>
              <a:t>Iščašenje </a:t>
            </a:r>
            <a:r>
              <a:rPr lang="sr-Cyrl-CS" altLang="x-none" sz="2800" b="1" i="1"/>
              <a:t>(</a:t>
            </a:r>
            <a:r>
              <a:rPr lang="en-US" altLang="x-none" sz="2800" b="1" i="1"/>
              <a:t>luksacija</a:t>
            </a:r>
            <a:r>
              <a:rPr lang="sr-Cyrl-CS" altLang="x-none" sz="2800" b="1" i="1"/>
              <a:t>)</a:t>
            </a:r>
            <a:r>
              <a:rPr lang="en-US" altLang="x-none" sz="2800"/>
              <a:t>  jeste gubitak me</a:t>
            </a:r>
            <a:r>
              <a:rPr lang="vi-VN" altLang="x-none" sz="2800"/>
              <a:t>đ</a:t>
            </a:r>
            <a:r>
              <a:rPr lang="en-US" altLang="x-none" sz="2800"/>
              <a:t>usobnog kontakta izme</a:t>
            </a:r>
            <a:r>
              <a:rPr lang="vi-VN" altLang="x-none" sz="2800"/>
              <a:t>đ</a:t>
            </a:r>
            <a:r>
              <a:rPr lang="en-US" altLang="x-none" sz="2800"/>
              <a:t>u dva zglobna tela. </a:t>
            </a:r>
            <a:endParaRPr lang="sr-Cyrl-CS" altLang="x-none" sz="2800"/>
          </a:p>
          <a:p>
            <a:pPr eaLnBrk="1" hangingPunct="1"/>
            <a:r>
              <a:rPr lang="en-US" altLang="x-none" sz="2800"/>
              <a:t>Ako se zglobna tela samo delimično dotiču, stanje se naziva </a:t>
            </a:r>
            <a:r>
              <a:rPr lang="en-US" altLang="x-none" sz="2800" b="1" i="1"/>
              <a:t>subluksacija.</a:t>
            </a:r>
            <a:endParaRPr lang="sr-Cyrl-CS" altLang="x-none" sz="2800" b="1" i="1"/>
          </a:p>
          <a:p>
            <a:pPr eaLnBrk="1" hangingPunct="1"/>
            <a:r>
              <a:rPr lang="en-US" altLang="x-none" sz="2800"/>
              <a:t>Pri delovanju sile na zglob može nastati istovremeno sa iščašenjem i otrgnuće dela kosti </a:t>
            </a:r>
            <a:r>
              <a:rPr lang="en-US" altLang="x-none" sz="2800" b="1" i="1"/>
              <a:t>(avulzija)</a:t>
            </a:r>
            <a:r>
              <a:rPr lang="en-US" altLang="x-none" sz="2800"/>
              <a:t> ili potpuni prelom kosti (tzv. </a:t>
            </a:r>
            <a:r>
              <a:rPr lang="en-US" altLang="x-none" sz="2800" b="1" i="1"/>
              <a:t>luksacijski prelom</a:t>
            </a:r>
            <a:r>
              <a:rPr lang="en-US" altLang="x-none" sz="2800"/>
              <a:t>).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8037"/>
    </mc:Choice>
    <mc:Fallback>
      <p:transition spd="slow" advTm="28037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x-none" altLang="x-none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sr-Latn-CS" altLang="x-none"/>
              <a:t>Drugi faktori</a:t>
            </a:r>
          </a:p>
          <a:p>
            <a:pPr lvl="1" eaLnBrk="1" hangingPunct="1"/>
            <a:r>
              <a:rPr lang="sr-Latn-CS" altLang="x-none"/>
              <a:t>Pacijent</a:t>
            </a:r>
          </a:p>
          <a:p>
            <a:pPr lvl="2" eaLnBrk="1" hangingPunct="1"/>
            <a:r>
              <a:rPr lang="sr-Latn-CS" altLang="x-none"/>
              <a:t>Simulacija</a:t>
            </a:r>
          </a:p>
          <a:p>
            <a:pPr lvl="2" eaLnBrk="1" hangingPunct="1"/>
            <a:r>
              <a:rPr lang="sr-Latn-CS" altLang="x-none"/>
              <a:t>Agravacija</a:t>
            </a:r>
          </a:p>
          <a:p>
            <a:pPr lvl="2" eaLnBrk="1" hangingPunct="1"/>
            <a:r>
              <a:rPr lang="sr-Latn-CS" altLang="x-none"/>
              <a:t>Disimulacija</a:t>
            </a:r>
            <a:endParaRPr lang="en-US" altLang="x-non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0542"/>
    </mc:Choice>
    <mc:Fallback>
      <p:transition spd="slow" advTm="40542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5B2E2CF-8A1D-4E6B-9EAB-C09E0329D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Latn-RS" dirty="0"/>
              <a:t>Dodatna dijagnostika posle povrede lokomotornog aparata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7C908B5-3C91-4179-ABCF-697425DEC5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CS" altLang="x-none" dirty="0"/>
          </a:p>
          <a:p>
            <a:endParaRPr lang="sr-Latn-CS" altLang="x-none" dirty="0"/>
          </a:p>
          <a:p>
            <a:endParaRPr lang="sr-Latn-CS" altLang="x-none" dirty="0"/>
          </a:p>
          <a:p>
            <a:r>
              <a:rPr lang="sr-Latn-CS" altLang="x-none" dirty="0"/>
              <a:t>RTG</a:t>
            </a:r>
            <a:r>
              <a:rPr lang="en-US" altLang="x-none" dirty="0"/>
              <a:t> </a:t>
            </a:r>
            <a:r>
              <a:rPr lang="en-US" altLang="x-none" dirty="0" err="1"/>
              <a:t>povređenog</a:t>
            </a:r>
            <a:r>
              <a:rPr lang="en-US" altLang="x-none" dirty="0"/>
              <a:t> </a:t>
            </a:r>
            <a:r>
              <a:rPr lang="en-US" altLang="x-none" dirty="0" err="1"/>
              <a:t>segmenta</a:t>
            </a:r>
            <a:r>
              <a:rPr lang="en-US" altLang="x-none" dirty="0"/>
              <a:t> </a:t>
            </a:r>
            <a:r>
              <a:rPr lang="en-US" altLang="x-none" dirty="0" err="1"/>
              <a:t>tela</a:t>
            </a:r>
            <a:r>
              <a:rPr lang="en-US" altLang="x-none" dirty="0"/>
              <a:t> u </a:t>
            </a:r>
            <a:r>
              <a:rPr lang="en-US" altLang="x-none" dirty="0" err="1"/>
              <a:t>dva</a:t>
            </a:r>
            <a:r>
              <a:rPr lang="en-US" altLang="x-none" dirty="0"/>
              <a:t> </a:t>
            </a:r>
            <a:r>
              <a:rPr lang="en-US" altLang="x-none" dirty="0" err="1"/>
              <a:t>pravca</a:t>
            </a:r>
            <a:endParaRPr lang="sr-Latn-CS" altLang="x-none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B8877E2A-BD0E-4E20-AA19-D9E87DFB89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3DCF7B2-BC4C-4922-91B7-30ED8DED6762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3D1724A-470C-442E-B893-F3C6BB859826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>
              <a:defRPr/>
            </a:pPr>
            <a:fld id="{23475D82-89C3-4A10-A2BB-64891879BB85}" type="datetime1">
              <a:rPr lang="en-US" smtClean="0"/>
              <a:pPr>
                <a:defRPr/>
              </a:pPr>
              <a:t>9/30/2020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62313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6210"/>
    </mc:Choice>
    <mc:Fallback>
      <p:transition spd="slow" advTm="1621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0DB77BE-1695-4517-AAB6-B647305EA1BA}" type="slidenum">
              <a:rPr lang="en-US" altLang="x-none" sz="1200" smtClean="0">
                <a:latin typeface="Arial Black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31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38915" name="Date Placeholder 5"/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1AFDF87-5A9D-496B-B021-4A1F77CD8157}" type="datetime1">
              <a:rPr lang="en-US" altLang="x-none" sz="12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9/30/2020</a:t>
            </a:fld>
            <a:endParaRPr lang="en-US" altLang="x-none" sz="1200"/>
          </a:p>
        </p:txBody>
      </p:sp>
      <p:sp>
        <p:nvSpPr>
          <p:cNvPr id="389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x-none"/>
              <a:t>Za pojedine povrede je neophodan i</a:t>
            </a:r>
            <a:r>
              <a:rPr lang="sr-Latn-CS" altLang="x-none"/>
              <a:t>:</a:t>
            </a:r>
            <a:endParaRPr lang="en-US" altLang="x-none"/>
          </a:p>
        </p:txBody>
      </p:sp>
      <p:sp>
        <p:nvSpPr>
          <p:cNvPr id="389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3900" y="2286000"/>
            <a:ext cx="8991600" cy="42672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sr-Latn-CS" altLang="x-none" dirty="0"/>
              <a:t>	</a:t>
            </a:r>
            <a:r>
              <a:rPr lang="en-US" altLang="x-none" dirty="0"/>
              <a:t>RTG </a:t>
            </a:r>
            <a:r>
              <a:rPr lang="en-US" altLang="x-none" dirty="0" err="1"/>
              <a:t>oba</a:t>
            </a:r>
            <a:r>
              <a:rPr lang="en-US" altLang="x-none" dirty="0"/>
              <a:t> </a:t>
            </a:r>
            <a:r>
              <a:rPr lang="en-US" altLang="x-none" dirty="0" err="1"/>
              <a:t>susedna</a:t>
            </a:r>
            <a:r>
              <a:rPr lang="en-US" altLang="x-none" dirty="0"/>
              <a:t> </a:t>
            </a:r>
            <a:r>
              <a:rPr lang="en-US" altLang="x-none" dirty="0" err="1"/>
              <a:t>zgloba</a:t>
            </a:r>
            <a:r>
              <a:rPr lang="en-US" altLang="x-none" dirty="0"/>
              <a:t> </a:t>
            </a:r>
            <a:r>
              <a:rPr lang="sr-Latn-CS" altLang="x-none" dirty="0"/>
              <a:t>i/ili</a:t>
            </a:r>
          </a:p>
          <a:p>
            <a:pPr eaLnBrk="1" hangingPunct="1">
              <a:buFont typeface="Wingdings" pitchFamily="2" charset="2"/>
              <a:buNone/>
            </a:pPr>
            <a:r>
              <a:rPr lang="sr-Latn-CS" altLang="x-none" dirty="0"/>
              <a:t>	</a:t>
            </a:r>
            <a:r>
              <a:rPr lang="en-US" altLang="x-none" dirty="0" err="1"/>
              <a:t>dopunske</a:t>
            </a:r>
            <a:r>
              <a:rPr lang="en-US" altLang="x-none" dirty="0"/>
              <a:t> </a:t>
            </a:r>
            <a:r>
              <a:rPr lang="en-US" altLang="x-none" dirty="0" err="1"/>
              <a:t>vizualizacione</a:t>
            </a:r>
            <a:r>
              <a:rPr lang="en-US" altLang="x-none" dirty="0"/>
              <a:t> </a:t>
            </a:r>
            <a:r>
              <a:rPr lang="en-US" altLang="x-none" dirty="0" err="1"/>
              <a:t>tehnike</a:t>
            </a:r>
            <a:r>
              <a:rPr lang="en-US" altLang="x-none" dirty="0"/>
              <a:t> </a:t>
            </a:r>
            <a:endParaRPr lang="sr-Latn-CS" altLang="x-none" dirty="0"/>
          </a:p>
          <a:p>
            <a:pPr lvl="1" eaLnBrk="1" hangingPunct="1"/>
            <a:endParaRPr lang="sr-Latn-RS" altLang="x-none" dirty="0"/>
          </a:p>
          <a:p>
            <a:pPr lvl="1" eaLnBrk="1" hangingPunct="1"/>
            <a:r>
              <a:rPr lang="en-US" altLang="x-none" dirty="0" err="1"/>
              <a:t>posebi</a:t>
            </a:r>
            <a:r>
              <a:rPr lang="en-US" altLang="x-none" dirty="0"/>
              <a:t> RTG  </a:t>
            </a:r>
            <a:endParaRPr lang="sr-Latn-CS" altLang="x-none" dirty="0"/>
          </a:p>
          <a:p>
            <a:pPr lvl="1" eaLnBrk="1" hangingPunct="1"/>
            <a:r>
              <a:rPr lang="en-US" altLang="x-none" dirty="0" err="1"/>
              <a:t>kompjuterizovana</a:t>
            </a:r>
            <a:r>
              <a:rPr lang="en-US" altLang="x-none" dirty="0"/>
              <a:t> </a:t>
            </a:r>
            <a:r>
              <a:rPr lang="en-US" altLang="x-none" dirty="0" err="1"/>
              <a:t>tomografija</a:t>
            </a:r>
            <a:r>
              <a:rPr lang="en-US" altLang="x-none" dirty="0"/>
              <a:t> </a:t>
            </a:r>
            <a:endParaRPr lang="sr-Latn-CS" altLang="x-none" dirty="0"/>
          </a:p>
          <a:p>
            <a:pPr eaLnBrk="1" hangingPunct="1">
              <a:buFont typeface="Wingdings" pitchFamily="2" charset="2"/>
              <a:buNone/>
            </a:pPr>
            <a:endParaRPr lang="sr-Latn-CS" altLang="x-none" dirty="0"/>
          </a:p>
          <a:p>
            <a:pPr eaLnBrk="1" hangingPunct="1">
              <a:buFont typeface="Wingdings" pitchFamily="2" charset="2"/>
              <a:buNone/>
            </a:pPr>
            <a:r>
              <a:rPr lang="sr-Latn-CS" altLang="x-none" dirty="0"/>
              <a:t>P</a:t>
            </a:r>
            <a:r>
              <a:rPr lang="en-US" altLang="x-none" dirty="0" err="1"/>
              <a:t>ovrede</a:t>
            </a:r>
            <a:r>
              <a:rPr lang="en-US" altLang="x-none" dirty="0"/>
              <a:t> </a:t>
            </a:r>
            <a:r>
              <a:rPr lang="en-US" altLang="x-none" dirty="0" err="1"/>
              <a:t>mekih</a:t>
            </a:r>
            <a:r>
              <a:rPr lang="en-US" altLang="x-none" dirty="0"/>
              <a:t> </a:t>
            </a:r>
            <a:r>
              <a:rPr lang="en-US" altLang="x-none" dirty="0" err="1"/>
              <a:t>tkiva</a:t>
            </a:r>
            <a:r>
              <a:rPr lang="sr-Latn-CS" altLang="x-none" dirty="0"/>
              <a:t>:</a:t>
            </a:r>
            <a:r>
              <a:rPr lang="en-US" altLang="x-none" dirty="0"/>
              <a:t> </a:t>
            </a:r>
            <a:r>
              <a:rPr lang="sr-Latn-RS" altLang="x-none" dirty="0"/>
              <a:t>      </a:t>
            </a:r>
            <a:r>
              <a:rPr lang="en-US" altLang="x-none" dirty="0"/>
              <a:t>MRI, UZ </a:t>
            </a:r>
            <a:endParaRPr lang="sr-Latn-CS" altLang="x-none" dirty="0"/>
          </a:p>
          <a:p>
            <a:pPr lvl="1" eaLnBrk="1" hangingPunct="1">
              <a:buFont typeface="Wingdings" pitchFamily="2" charset="2"/>
              <a:buNone/>
            </a:pPr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1985"/>
    </mc:Choice>
    <mc:Fallback>
      <p:transition spd="slow" advTm="31985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 altLang="x-none"/>
          </a:p>
        </p:txBody>
      </p:sp>
      <p:sp>
        <p:nvSpPr>
          <p:cNvPr id="39939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B4A0242-A328-4816-BB9A-D87853EE8D38}" type="slidenum">
              <a:rPr lang="en-US" altLang="x-none" sz="1200" smtClean="0">
                <a:latin typeface="Arial Black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32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39940" name="Date Placeholder 4"/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143F3AE-CD76-462B-8E02-2F2D031E1CAD}" type="datetime1">
              <a:rPr lang="en-US" altLang="x-none" sz="12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9/30/2020</a:t>
            </a:fld>
            <a:endParaRPr lang="en-US" altLang="x-none" sz="1200"/>
          </a:p>
        </p:txBody>
      </p:sp>
      <p:pic>
        <p:nvPicPr>
          <p:cNvPr id="3994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622" t="27451" r="51102" b="35231"/>
          <a:stretch>
            <a:fillRect/>
          </a:stretch>
        </p:blipFill>
        <p:spPr>
          <a:xfrm>
            <a:off x="2781300" y="609600"/>
            <a:ext cx="5562600" cy="3308401"/>
          </a:xfrm>
          <a:noFill/>
          <a:extLst>
            <a:ext uri="{91240B29-F687-4F45-9708-019B960494DF}">
              <a14:hiddenLine xmlns:a14="http://schemas.microsoft.com/office/drawing/2010/main" xmlns="" w="12700" cap="flat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622" t="65908" r="51102" b="5882"/>
          <a:stretch>
            <a:fillRect/>
          </a:stretch>
        </p:blipFill>
        <p:spPr bwMode="auto">
          <a:xfrm>
            <a:off x="2781300" y="4038600"/>
            <a:ext cx="5571826" cy="250507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12700" cap="flat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9213"/>
    </mc:Choice>
    <mc:Fallback>
      <p:transition spd="slow" advTm="192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 altLang="x-none"/>
          </a:p>
        </p:txBody>
      </p:sp>
      <p:sp>
        <p:nvSpPr>
          <p:cNvPr id="40963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B16C7B2-D23C-42A8-9859-430F44D64019}" type="slidenum">
              <a:rPr lang="en-US" altLang="x-none" sz="1200" smtClean="0">
                <a:latin typeface="Arial Black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33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40964" name="Date Placeholder 4"/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181D0B4-3E75-45B1-8302-1D0F9CA63C02}" type="datetime1">
              <a:rPr lang="en-US" altLang="x-none" sz="12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9/30/2020</a:t>
            </a:fld>
            <a:endParaRPr lang="en-US" altLang="x-none" sz="1200"/>
          </a:p>
        </p:txBody>
      </p:sp>
      <p:pic>
        <p:nvPicPr>
          <p:cNvPr id="4096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748" t="11765" r="30157" b="9804"/>
          <a:stretch>
            <a:fillRect/>
          </a:stretch>
        </p:blipFill>
        <p:spPr>
          <a:xfrm>
            <a:off x="2324100" y="838200"/>
            <a:ext cx="5181600" cy="5181600"/>
          </a:xfrm>
          <a:noFill/>
          <a:extLst>
            <a:ext uri="{91240B29-F687-4F45-9708-019B960494DF}">
              <a14:hiddenLine xmlns:a14="http://schemas.microsoft.com/office/drawing/2010/main" xmlns="" w="12700" cap="flat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9763"/>
    </mc:Choice>
    <mc:Fallback>
      <p:transition spd="slow" advTm="29763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 altLang="x-none"/>
          </a:p>
        </p:txBody>
      </p:sp>
      <p:pic>
        <p:nvPicPr>
          <p:cNvPr id="41987" name="Content Placeholder 5" descr="IMG_1650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882"/>
          <a:stretch>
            <a:fillRect/>
          </a:stretch>
        </p:blipFill>
        <p:spPr>
          <a:xfrm>
            <a:off x="1485900" y="1066800"/>
            <a:ext cx="7543800" cy="5324475"/>
          </a:xfrm>
        </p:spPr>
      </p:pic>
      <p:sp>
        <p:nvSpPr>
          <p:cNvPr id="41988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3558239-76DF-460E-8D6A-1A5250C71628}" type="slidenum">
              <a:rPr lang="en-US" altLang="x-none" sz="1200" smtClean="0">
                <a:latin typeface="Arial Black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34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41989" name="Date Placeholder 4"/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9F6E143-CD36-466A-9EB1-3F858F57BFF4}" type="datetime1">
              <a:rPr lang="en-US" altLang="x-none" sz="12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9/30/2020</a:t>
            </a:fld>
            <a:endParaRPr lang="en-US" altLang="x-none" sz="1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5480"/>
    </mc:Choice>
    <mc:Fallback>
      <p:transition spd="slow" advTm="1548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0C86BF0-6D8C-4A7D-BE8A-F18F1502575F}" type="slidenum">
              <a:rPr lang="en-US" altLang="x-none" sz="1200" smtClean="0">
                <a:latin typeface="Arial Black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35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37891" name="Date Placeholder 5"/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120CF05-9CE7-4A5B-B1D2-692CA76401A5}" type="datetime1">
              <a:rPr lang="en-US" altLang="x-none" sz="12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9/30/2020</a:t>
            </a:fld>
            <a:endParaRPr lang="en-US" altLang="x-none" sz="1200"/>
          </a:p>
        </p:txBody>
      </p:sp>
      <p:sp>
        <p:nvSpPr>
          <p:cNvPr id="378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x-none" b="1" dirty="0"/>
          </a:p>
        </p:txBody>
      </p:sp>
      <p:sp>
        <p:nvSpPr>
          <p:cNvPr id="3789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x-none" sz="2400" dirty="0"/>
              <a:t>Za većinu povreda</a:t>
            </a:r>
            <a:r>
              <a:rPr lang="sr-Latn-CS" altLang="x-none" dirty="0"/>
              <a:t>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x-none" dirty="0"/>
              <a:t>		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x-none" dirty="0"/>
              <a:t>		d</a:t>
            </a:r>
            <a:r>
              <a:rPr lang="en-US" altLang="x-none" dirty="0" err="1"/>
              <a:t>obro</a:t>
            </a:r>
            <a:r>
              <a:rPr lang="en-US" altLang="x-none" dirty="0"/>
              <a:t> </a:t>
            </a:r>
            <a:r>
              <a:rPr lang="en-US" altLang="x-none" dirty="0" err="1"/>
              <a:t>uzet</a:t>
            </a:r>
            <a:r>
              <a:rPr lang="sr-Latn-CS" altLang="x-none" dirty="0"/>
              <a:t>a</a:t>
            </a:r>
            <a:r>
              <a:rPr lang="en-US" altLang="x-none" dirty="0"/>
              <a:t> </a:t>
            </a:r>
            <a:r>
              <a:rPr lang="en-US" altLang="x-none" dirty="0" err="1"/>
              <a:t>anamnez</a:t>
            </a:r>
            <a:r>
              <a:rPr lang="sr-Latn-CS" altLang="x-none" dirty="0"/>
              <a:t>a</a:t>
            </a:r>
            <a:r>
              <a:rPr lang="en-US" altLang="x-none" dirty="0"/>
              <a:t> </a:t>
            </a:r>
            <a:r>
              <a:rPr lang="sr-Latn-CS" altLang="x-none" dirty="0"/>
              <a:t>	+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x-none" dirty="0"/>
              <a:t>		</a:t>
            </a:r>
            <a:r>
              <a:rPr lang="en-US" altLang="x-none" dirty="0" err="1"/>
              <a:t>fizikaln</a:t>
            </a:r>
            <a:r>
              <a:rPr lang="sr-Latn-CS" altLang="x-none" dirty="0"/>
              <a:t>i</a:t>
            </a:r>
            <a:r>
              <a:rPr lang="en-US" altLang="x-none" dirty="0"/>
              <a:t> </a:t>
            </a:r>
            <a:r>
              <a:rPr lang="en-US" altLang="x-none" dirty="0" err="1"/>
              <a:t>pregled</a:t>
            </a:r>
            <a:r>
              <a:rPr lang="en-US" altLang="x-none" dirty="0"/>
              <a:t> </a:t>
            </a:r>
            <a:r>
              <a:rPr lang="sr-Latn-CS" altLang="x-none" dirty="0"/>
              <a:t>		+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x-none" dirty="0"/>
              <a:t>		RTG</a:t>
            </a:r>
            <a:r>
              <a:rPr lang="en-US" altLang="x-none" dirty="0"/>
              <a:t> </a:t>
            </a:r>
            <a:r>
              <a:rPr lang="en-US" altLang="x-none" dirty="0" err="1"/>
              <a:t>povređenog</a:t>
            </a:r>
            <a:r>
              <a:rPr lang="en-US" altLang="x-none" dirty="0"/>
              <a:t> </a:t>
            </a:r>
            <a:r>
              <a:rPr lang="en-US" altLang="x-none" dirty="0" err="1"/>
              <a:t>segmenta</a:t>
            </a:r>
            <a:r>
              <a:rPr lang="en-US" altLang="x-none" dirty="0"/>
              <a:t> </a:t>
            </a:r>
            <a:r>
              <a:rPr lang="en-US" altLang="x-none" dirty="0" err="1"/>
              <a:t>tela</a:t>
            </a:r>
            <a:r>
              <a:rPr lang="en-US" altLang="x-none" dirty="0"/>
              <a:t> u </a:t>
            </a:r>
            <a:r>
              <a:rPr lang="en-US" altLang="x-none" dirty="0" err="1"/>
              <a:t>dva</a:t>
            </a:r>
            <a:r>
              <a:rPr lang="en-US" altLang="x-none" dirty="0"/>
              <a:t> </a:t>
            </a:r>
            <a:r>
              <a:rPr lang="en-US" altLang="x-none" dirty="0" err="1"/>
              <a:t>pravca</a:t>
            </a:r>
            <a:endParaRPr lang="sr-Latn-CS" altLang="x-none" dirty="0"/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x-none" dirty="0">
                <a:latin typeface="Abadi MT Condensed Extra Bold" pitchFamily="34" charset="0"/>
              </a:rPr>
              <a:t>=</a:t>
            </a:r>
            <a:r>
              <a:rPr lang="en-US" altLang="x-none" dirty="0"/>
              <a:t> </a:t>
            </a:r>
            <a:endParaRPr lang="sr-Latn-CS" altLang="x-none" dirty="0"/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x-none" sz="4000" dirty="0"/>
              <a:t>dijagnoza</a:t>
            </a:r>
            <a:endParaRPr lang="en-US" altLang="x-none" sz="4000" dirty="0"/>
          </a:p>
        </p:txBody>
      </p:sp>
    </p:spTree>
    <p:extLst>
      <p:ext uri="{BB962C8B-B14F-4D97-AF65-F5344CB8AC3E}">
        <p14:creationId xmlns:p14="http://schemas.microsoft.com/office/powerpoint/2010/main" xmlns="" val="2932659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4458"/>
    </mc:Choice>
    <mc:Fallback>
      <p:transition spd="slow" advTm="24458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4055536" y="404989"/>
            <a:ext cx="3722511" cy="1016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x-none" sz="2489" b="1" i="1" dirty="0">
                <a:solidFill>
                  <a:schemeClr val="tx2">
                    <a:satMod val="130000"/>
                  </a:schemeClr>
                </a:solidFill>
              </a:rPr>
              <a:t>Hvala na pažnji</a:t>
            </a:r>
            <a:endParaRPr lang="en-US" b="1" i="1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39939" name="Content Placeholder 4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141" t="33047" r="30128" b="35043"/>
          <a:stretch>
            <a:fillRect/>
          </a:stretch>
        </p:blipFill>
        <p:spPr>
          <a:xfrm>
            <a:off x="5778502" y="1460500"/>
            <a:ext cx="2984500" cy="1714500"/>
          </a:xfrm>
        </p:spPr>
      </p:pic>
      <p:pic>
        <p:nvPicPr>
          <p:cNvPr id="3994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878" t="33047" r="25641" b="35043"/>
          <a:stretch>
            <a:fillRect/>
          </a:stretch>
        </p:blipFill>
        <p:spPr bwMode="auto">
          <a:xfrm>
            <a:off x="4804833" y="3451896"/>
            <a:ext cx="4572000" cy="2408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123" t="24324" r="52345" b="21130"/>
          <a:stretch>
            <a:fillRect/>
          </a:stretch>
        </p:blipFill>
        <p:spPr bwMode="auto">
          <a:xfrm>
            <a:off x="1418167" y="1139088"/>
            <a:ext cx="2438400" cy="2165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F73759CD-43BC-44A7-8D97-2903D541879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3942" t="18919" r="27139" b="64865"/>
          <a:stretch/>
        </p:blipFill>
        <p:spPr>
          <a:xfrm>
            <a:off x="1037167" y="4031862"/>
            <a:ext cx="32004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830877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zarastanje">
            <a:extLst>
              <a:ext uri="{FF2B5EF4-FFF2-40B4-BE49-F238E27FC236}">
                <a16:creationId xmlns:a16="http://schemas.microsoft.com/office/drawing/2014/main" xmlns="" id="{8BD8A294-486E-4D67-A377-81D92B04C80A}"/>
              </a:ext>
            </a:extLst>
          </p:cNvPr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822326" y="1349376"/>
            <a:ext cx="8785225" cy="4418013"/>
          </a:xfrm>
        </p:spPr>
      </p:pic>
    </p:spTree>
  </p:cSld>
  <p:clrMapOvr>
    <a:masterClrMapping/>
  </p:clrMapOvr>
  <p:transition spd="slow" advTm="205343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FDDD9A5-B941-4D63-B35C-161EDCBD12B8}" type="slidenum">
              <a:rPr lang="en-US" altLang="x-none" sz="1200" smtClean="0">
                <a:latin typeface="Arial Black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8195" name="Date Placeholder 5"/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F2872D7-31F4-4E51-A18F-BA65F94B2409}" type="datetime1">
              <a:rPr lang="en-US" altLang="x-none" sz="12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9/30/2020</a:t>
            </a:fld>
            <a:endParaRPr lang="en-US" altLang="x-none" sz="1200"/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x-none"/>
              <a:t>Prelomi</a:t>
            </a:r>
          </a:p>
        </p:txBody>
      </p:sp>
      <p:sp>
        <p:nvSpPr>
          <p:cNvPr id="81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3900" y="1676400"/>
            <a:ext cx="8743950" cy="4267200"/>
          </a:xfrm>
        </p:spPr>
        <p:txBody>
          <a:bodyPr/>
          <a:lstStyle/>
          <a:p>
            <a:pPr eaLnBrk="1" hangingPunct="1"/>
            <a:r>
              <a:rPr lang="en-US" altLang="x-none" sz="2800"/>
              <a:t>Prekid u kontinuitetu kosti</a:t>
            </a:r>
            <a:endParaRPr lang="sr-Latn-CS" altLang="x-none" sz="2800"/>
          </a:p>
          <a:p>
            <a:pPr eaLnBrk="1" hangingPunct="1"/>
            <a:endParaRPr lang="sr-Latn-CS" altLang="x-none" sz="2800"/>
          </a:p>
          <a:p>
            <a:pPr eaLnBrk="1" hangingPunct="1"/>
            <a:r>
              <a:rPr lang="fr-FR" altLang="x-none" sz="2800"/>
              <a:t>Ekstrinzični faktori</a:t>
            </a:r>
            <a:r>
              <a:rPr lang="sr-Latn-CS" altLang="x-none" sz="2800"/>
              <a:t>:</a:t>
            </a:r>
          </a:p>
          <a:p>
            <a:pPr lvl="1" eaLnBrk="1" hangingPunct="1"/>
            <a:r>
              <a:rPr lang="fr-FR" altLang="x-none" sz="2400"/>
              <a:t>intenzitet i </a:t>
            </a:r>
            <a:endParaRPr lang="sr-Latn-CS" altLang="x-none" sz="2400"/>
          </a:p>
          <a:p>
            <a:pPr lvl="1" eaLnBrk="1" hangingPunct="1"/>
            <a:r>
              <a:rPr lang="fr-FR" altLang="x-none" sz="2400"/>
              <a:t>vector sile</a:t>
            </a:r>
          </a:p>
          <a:p>
            <a:pPr eaLnBrk="1" hangingPunct="1"/>
            <a:r>
              <a:rPr lang="fr-FR" altLang="x-none" sz="2800"/>
              <a:t>Intrinzični faktori</a:t>
            </a:r>
            <a:r>
              <a:rPr lang="sr-Latn-CS" altLang="x-none" sz="2800"/>
              <a:t>:</a:t>
            </a:r>
          </a:p>
          <a:p>
            <a:pPr lvl="1" eaLnBrk="1" hangingPunct="1"/>
            <a:r>
              <a:rPr lang="fr-FR" altLang="x-none" sz="2400"/>
              <a:t>kapacitet absorpcije energije; </a:t>
            </a:r>
            <a:endParaRPr lang="sr-Latn-CS" altLang="x-none" sz="2400"/>
          </a:p>
          <a:p>
            <a:pPr lvl="1" eaLnBrk="1" hangingPunct="1"/>
            <a:r>
              <a:rPr lang="fr-FR" altLang="x-none" sz="2400"/>
              <a:t>modulus elastičnosti; </a:t>
            </a:r>
            <a:endParaRPr lang="sr-Latn-CS" altLang="x-none" sz="2400"/>
          </a:p>
          <a:p>
            <a:pPr lvl="1" eaLnBrk="1" hangingPunct="1"/>
            <a:r>
              <a:rPr lang="fr-FR" altLang="x-none" sz="2400"/>
              <a:t>otpornost na zamor; </a:t>
            </a:r>
            <a:endParaRPr lang="sr-Latn-CS" altLang="x-none" sz="2400"/>
          </a:p>
          <a:p>
            <a:pPr lvl="1" eaLnBrk="1" hangingPunct="1"/>
            <a:r>
              <a:rPr lang="fr-FR" altLang="x-none" sz="2400"/>
              <a:t>denzitet (gustina) kosti)</a:t>
            </a:r>
            <a:r>
              <a:rPr lang="en-US" altLang="x-none" sz="2400"/>
              <a:t>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0682"/>
    </mc:Choice>
    <mc:Fallback>
      <p:transition spd="slow" advTm="30682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5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49BA4E1-5A4F-4CE7-9445-7D84C75F7514}" type="slidenum">
              <a:rPr lang="en-US" altLang="x-none" sz="1200" smtClean="0">
                <a:latin typeface="Arial Black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6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9219" name="Date Placeholder 6"/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C8D66F3-5107-4C1F-A10C-80BF5BC51C49}" type="datetime1">
              <a:rPr lang="en-US" altLang="x-none" sz="12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9/30/2020</a:t>
            </a:fld>
            <a:endParaRPr lang="en-US" altLang="x-none" sz="1200"/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altLang="x-none" dirty="0"/>
              <a:t>P</a:t>
            </a:r>
            <a:r>
              <a:rPr lang="en-US" altLang="x-none" dirty="0" err="1"/>
              <a:t>relome</a:t>
            </a:r>
            <a:r>
              <a:rPr lang="en-US" altLang="x-none" dirty="0"/>
              <a:t> </a:t>
            </a:r>
            <a:r>
              <a:rPr lang="en-US" altLang="x-none" dirty="0" err="1"/>
              <a:t>nastale</a:t>
            </a:r>
            <a:r>
              <a:rPr lang="en-US" altLang="x-none" dirty="0"/>
              <a:t> </a:t>
            </a:r>
            <a:r>
              <a:rPr lang="en-US" altLang="x-none" dirty="0" err="1"/>
              <a:t>direktnim</a:t>
            </a:r>
            <a:r>
              <a:rPr lang="en-US" altLang="x-none" dirty="0"/>
              <a:t> </a:t>
            </a:r>
            <a:r>
              <a:rPr lang="en-US" altLang="x-none" dirty="0" err="1"/>
              <a:t>udarcem</a:t>
            </a:r>
            <a:r>
              <a:rPr lang="en-US" altLang="x-none" dirty="0"/>
              <a:t>: </a:t>
            </a:r>
          </a:p>
        </p:txBody>
      </p:sp>
      <p:sp>
        <p:nvSpPr>
          <p:cNvPr id="922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6362700" y="2590800"/>
            <a:ext cx="3505200" cy="2667000"/>
          </a:xfrm>
        </p:spPr>
        <p:txBody>
          <a:bodyPr/>
          <a:lstStyle/>
          <a:p>
            <a:pPr eaLnBrk="1" hangingPunct="1"/>
            <a:r>
              <a:rPr lang="en-US" altLang="x-none" dirty="0" err="1"/>
              <a:t>proste</a:t>
            </a:r>
            <a:r>
              <a:rPr lang="en-US" altLang="x-none" dirty="0"/>
              <a:t>, </a:t>
            </a:r>
          </a:p>
          <a:p>
            <a:pPr eaLnBrk="1" hangingPunct="1"/>
            <a:r>
              <a:rPr lang="en-US" altLang="x-none" dirty="0" err="1"/>
              <a:t>kraš</a:t>
            </a:r>
            <a:r>
              <a:rPr lang="en-US" altLang="x-none" dirty="0"/>
              <a:t> </a:t>
            </a:r>
            <a:r>
              <a:rPr lang="en-US" altLang="x-none" dirty="0" err="1"/>
              <a:t>prelome</a:t>
            </a:r>
            <a:r>
              <a:rPr lang="en-US" altLang="x-none" dirty="0"/>
              <a:t> </a:t>
            </a:r>
            <a:r>
              <a:rPr lang="en-US" altLang="x-none" dirty="0" err="1"/>
              <a:t>i</a:t>
            </a:r>
            <a:r>
              <a:rPr lang="en-US" altLang="x-none" dirty="0"/>
              <a:t> </a:t>
            </a:r>
          </a:p>
          <a:p>
            <a:pPr eaLnBrk="1" hangingPunct="1"/>
            <a:r>
              <a:rPr lang="en-US" altLang="x-none" dirty="0" err="1"/>
              <a:t>penetrantne</a:t>
            </a:r>
            <a:r>
              <a:rPr lang="en-US" altLang="x-none" dirty="0"/>
              <a:t> </a:t>
            </a:r>
            <a:r>
              <a:rPr lang="en-US" altLang="x-none" dirty="0" err="1"/>
              <a:t>povrede</a:t>
            </a:r>
            <a:endParaRPr lang="en-US" altLang="x-none" dirty="0"/>
          </a:p>
          <a:p>
            <a:pPr eaLnBrk="1" hangingPunct="1">
              <a:buFont typeface="Wingdings" pitchFamily="2" charset="2"/>
              <a:buNone/>
            </a:pPr>
            <a:endParaRPr lang="en-US" altLang="x-none" dirty="0"/>
          </a:p>
        </p:txBody>
      </p:sp>
      <p:pic>
        <p:nvPicPr>
          <p:cNvPr id="7" name="Picture 6" descr="klasif"/>
          <p:cNvPicPr>
            <a:picLocks noChangeAspect="1" noChangeArrowheads="1"/>
          </p:cNvPicPr>
          <p:nvPr/>
        </p:nvPicPr>
        <p:blipFill>
          <a:blip r:embed="rId2">
            <a:lum bright="-12000" contrast="5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141" r="27273" b="49813"/>
          <a:stretch>
            <a:fillRect/>
          </a:stretch>
        </p:blipFill>
        <p:spPr bwMode="auto">
          <a:xfrm>
            <a:off x="399974" y="2146300"/>
            <a:ext cx="5581726" cy="402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6834"/>
    </mc:Choice>
    <mc:Fallback>
      <p:transition spd="slow" advTm="16834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5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3343E8C-4FF3-4E90-9248-70A9CD57D590}" type="slidenum">
              <a:rPr lang="en-US" altLang="x-none" sz="1200" smtClean="0">
                <a:latin typeface="Arial Black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7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10243" name="Date Placeholder 6"/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65D43E56-60A9-4A36-AAA2-D8804A3A8A99}" type="datetime1">
              <a:rPr lang="en-US" altLang="x-none" sz="12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9/30/2020</a:t>
            </a:fld>
            <a:endParaRPr lang="en-US" altLang="x-none" sz="1200"/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sr-Latn-CS" altLang="x-none" sz="4000" dirty="0"/>
              <a:t>P</a:t>
            </a:r>
            <a:r>
              <a:rPr lang="en-US" altLang="x-none" sz="4000" dirty="0" err="1"/>
              <a:t>relome</a:t>
            </a:r>
            <a:r>
              <a:rPr lang="en-US" altLang="x-none" sz="4000" dirty="0"/>
              <a:t> </a:t>
            </a:r>
            <a:r>
              <a:rPr lang="en-US" altLang="x-none" sz="4000" dirty="0" err="1"/>
              <a:t>nastale</a:t>
            </a:r>
            <a:r>
              <a:rPr lang="en-US" altLang="x-none" sz="4000" dirty="0"/>
              <a:t> </a:t>
            </a:r>
            <a:r>
              <a:rPr lang="en-US" altLang="x-none" sz="4000" dirty="0" err="1"/>
              <a:t>indirektnim</a:t>
            </a:r>
            <a:r>
              <a:rPr lang="en-US" altLang="x-none" sz="4000" dirty="0"/>
              <a:t> </a:t>
            </a:r>
            <a:r>
              <a:rPr lang="en-US" altLang="x-none" sz="4000" dirty="0" err="1"/>
              <a:t>dejstvom</a:t>
            </a:r>
            <a:r>
              <a:rPr lang="en-US" altLang="x-none" sz="4000" dirty="0"/>
              <a:t> </a:t>
            </a:r>
            <a:r>
              <a:rPr lang="en-US" altLang="x-none" sz="4000" dirty="0" err="1"/>
              <a:t>sile</a:t>
            </a:r>
            <a:r>
              <a:rPr lang="en-US" altLang="x-none" sz="4000" dirty="0"/>
              <a:t> </a:t>
            </a:r>
          </a:p>
        </p:txBody>
      </p:sp>
      <p:sp>
        <p:nvSpPr>
          <p:cNvPr id="10245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7429500" y="2514600"/>
            <a:ext cx="2743200" cy="3429000"/>
          </a:xfrm>
        </p:spPr>
        <p:txBody>
          <a:bodyPr/>
          <a:lstStyle/>
          <a:p>
            <a:pPr eaLnBrk="1" hangingPunct="1"/>
            <a:r>
              <a:rPr lang="en-US" altLang="x-none" sz="2400" dirty="0" err="1"/>
              <a:t>Trakcione</a:t>
            </a:r>
            <a:r>
              <a:rPr lang="en-US" altLang="x-none" sz="2400" dirty="0"/>
              <a:t>, </a:t>
            </a:r>
          </a:p>
          <a:p>
            <a:pPr eaLnBrk="1" hangingPunct="1"/>
            <a:r>
              <a:rPr lang="en-US" altLang="x-none" sz="2400" dirty="0" err="1"/>
              <a:t>Angulacione</a:t>
            </a:r>
            <a:r>
              <a:rPr lang="en-US" altLang="x-none" sz="2400" dirty="0"/>
              <a:t>, </a:t>
            </a:r>
          </a:p>
          <a:p>
            <a:pPr eaLnBrk="1" hangingPunct="1"/>
            <a:r>
              <a:rPr lang="en-US" altLang="x-none" sz="2400" dirty="0" err="1"/>
              <a:t>Rotacione</a:t>
            </a:r>
            <a:endParaRPr lang="en-US" altLang="x-none" sz="2400" dirty="0"/>
          </a:p>
          <a:p>
            <a:pPr eaLnBrk="1" hangingPunct="1"/>
            <a:r>
              <a:rPr lang="en-US" altLang="x-none" sz="2400" dirty="0" err="1"/>
              <a:t>Vertikalna</a:t>
            </a:r>
            <a:r>
              <a:rPr lang="en-US" altLang="x-none" sz="2400" dirty="0"/>
              <a:t> </a:t>
            </a:r>
            <a:r>
              <a:rPr lang="en-US" altLang="x-none" sz="2400" dirty="0" err="1"/>
              <a:t>kompresija</a:t>
            </a:r>
            <a:r>
              <a:rPr lang="en-US" altLang="x-none" sz="2400" dirty="0"/>
              <a:t> </a:t>
            </a:r>
          </a:p>
          <a:p>
            <a:pPr eaLnBrk="1" hangingPunct="1"/>
            <a:r>
              <a:rPr lang="en-US" altLang="x-none" sz="2400" dirty="0" err="1"/>
              <a:t>Kombinacij</a:t>
            </a:r>
            <a:r>
              <a:rPr lang="sr-Latn-CS" altLang="x-none" sz="2400" dirty="0"/>
              <a:t>a </a:t>
            </a:r>
            <a:r>
              <a:rPr lang="en-US" altLang="x-none" sz="2400" dirty="0" err="1"/>
              <a:t>prethodno</a:t>
            </a:r>
            <a:r>
              <a:rPr lang="en-US" altLang="x-none" sz="2400" dirty="0"/>
              <a:t> </a:t>
            </a:r>
            <a:r>
              <a:rPr lang="en-US" altLang="x-none" sz="2400" dirty="0" err="1"/>
              <a:t>navedenih</a:t>
            </a:r>
            <a:r>
              <a:rPr lang="en-US" altLang="x-none" sz="2400" dirty="0"/>
              <a:t> </a:t>
            </a:r>
            <a:r>
              <a:rPr lang="en-US" altLang="x-none" sz="2400" dirty="0" err="1"/>
              <a:t>sila</a:t>
            </a:r>
            <a:r>
              <a:rPr lang="en-US" altLang="x-none" sz="2400" dirty="0"/>
              <a:t> </a:t>
            </a:r>
          </a:p>
        </p:txBody>
      </p:sp>
      <p:pic>
        <p:nvPicPr>
          <p:cNvPr id="8" name="Picture 6" descr="klasif"/>
          <p:cNvPicPr>
            <a:picLocks noChangeAspect="1" noChangeArrowheads="1"/>
          </p:cNvPicPr>
          <p:nvPr/>
        </p:nvPicPr>
        <p:blipFill>
          <a:blip r:embed="rId2">
            <a:lum bright="-12000" contrast="5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0159" r="9091"/>
          <a:stretch>
            <a:fillRect/>
          </a:stretch>
        </p:blipFill>
        <p:spPr bwMode="auto">
          <a:xfrm>
            <a:off x="190500" y="2590800"/>
            <a:ext cx="7019286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9435"/>
    </mc:Choice>
    <mc:Fallback>
      <p:transition spd="slow" advTm="19435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4BCEE60-B62A-4E31-A093-3A4555807E8C}" type="slidenum">
              <a:rPr lang="en-US" altLang="x-none" sz="1200" smtClean="0">
                <a:latin typeface="Arial Black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8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11267" name="Date Placeholder 4"/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D7661FD-F654-426E-B204-375E400CAFE1}" type="datetime1">
              <a:rPr lang="en-US" altLang="x-none" sz="12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9/30/2020</a:t>
            </a:fld>
            <a:endParaRPr lang="en-US" altLang="x-none" sz="1200"/>
          </a:p>
        </p:txBody>
      </p:sp>
      <p:pic>
        <p:nvPicPr>
          <p:cNvPr id="11268" name="Picture 6" descr="klasif"/>
          <p:cNvPicPr>
            <a:picLocks noGrp="1" noChangeAspect="1" noChangeArrowheads="1"/>
          </p:cNvPicPr>
          <p:nvPr>
            <p:ph/>
          </p:nvPr>
        </p:nvPicPr>
        <p:blipFill>
          <a:blip r:embed="rId2">
            <a:lum bright="-12000" contrast="5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409700" y="317500"/>
            <a:ext cx="7543800" cy="6351588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2544"/>
    </mc:Choice>
    <mc:Fallback>
      <p:transition spd="slow" advTm="12544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8400B2B-8B3A-4C54-900F-72FD013EC1EB}" type="slidenum">
              <a:rPr lang="en-US" altLang="x-none" sz="1200" smtClean="0">
                <a:latin typeface="Arial Black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9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12291" name="Date Placeholder 5"/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5394615-745C-4825-A1CD-1913AF695D3D}" type="datetime1">
              <a:rPr lang="en-US" altLang="x-none" sz="12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9/30/2020</a:t>
            </a:fld>
            <a:endParaRPr lang="en-US" altLang="x-none" sz="1200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altLang="x-none"/>
          </a:p>
          <a:p>
            <a:pPr eaLnBrk="1" hangingPunct="1"/>
            <a:r>
              <a:rPr lang="en-US" altLang="x-none"/>
              <a:t>Opšta podela: 	</a:t>
            </a:r>
            <a:endParaRPr lang="sr-Latn-CS" altLang="x-none"/>
          </a:p>
          <a:p>
            <a:pPr lvl="1" eaLnBrk="1" hangingPunct="1"/>
            <a:r>
              <a:rPr lang="en-US" altLang="x-none"/>
              <a:t>anatomsko mesto preloma</a:t>
            </a:r>
            <a:endParaRPr lang="sr-Latn-CS" altLang="x-none"/>
          </a:p>
          <a:p>
            <a:pPr lvl="1" eaLnBrk="1" hangingPunct="1"/>
            <a:r>
              <a:rPr lang="en-US" altLang="x-none"/>
              <a:t>pravac frakturne linije</a:t>
            </a:r>
            <a:endParaRPr lang="sr-Latn-CS" altLang="x-none"/>
          </a:p>
          <a:p>
            <a:pPr lvl="1" eaLnBrk="1" hangingPunct="1"/>
            <a:r>
              <a:rPr lang="en-US" altLang="x-none"/>
              <a:t>prosta ili višestruka</a:t>
            </a:r>
            <a:endParaRPr lang="sr-Latn-CS" altLang="x-none"/>
          </a:p>
          <a:p>
            <a:pPr lvl="1" eaLnBrk="1" hangingPunct="1"/>
            <a:r>
              <a:rPr lang="en-US" altLang="x-none"/>
              <a:t>komunikacija sa spolja</a:t>
            </a:r>
            <a:r>
              <a:rPr lang="sr-Latn-CS" altLang="x-none"/>
              <a:t>šnjom sredinom</a:t>
            </a:r>
            <a:endParaRPr lang="en-US" altLang="x-none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x-none"/>
              <a:t>Prelomi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3641"/>
    </mc:Choice>
    <mc:Fallback>
      <p:transition spd="slow" advTm="33641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7|2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7"/>
</p:tagLst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4343</TotalTime>
  <Words>372</Words>
  <Application>Microsoft Office PowerPoint</Application>
  <PresentationFormat>35mm Slides</PresentationFormat>
  <Paragraphs>167</Paragraphs>
  <Slides>36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Pixel</vt:lpstr>
      <vt:lpstr>Prelomi lokomotornog aparata</vt:lpstr>
      <vt:lpstr>Personality of injury</vt:lpstr>
      <vt:lpstr>Slide 3</vt:lpstr>
      <vt:lpstr>Slide 4</vt:lpstr>
      <vt:lpstr>Prelomi</vt:lpstr>
      <vt:lpstr>Prelome nastale direktnim udarcem: </vt:lpstr>
      <vt:lpstr>Prelome nastale indirektnim dejstvom sile </vt:lpstr>
      <vt:lpstr>Slide 8</vt:lpstr>
      <vt:lpstr>Prelomi</vt:lpstr>
      <vt:lpstr>anatomsko mesto preloma</vt:lpstr>
      <vt:lpstr>anatomsko mesto preloma</vt:lpstr>
      <vt:lpstr>pravac frakturne linije</vt:lpstr>
      <vt:lpstr>Prosti ili višestruki prelom low-energy vs high-energy injury</vt:lpstr>
      <vt:lpstr>Prelomi</vt:lpstr>
      <vt:lpstr>Slide 15</vt:lpstr>
      <vt:lpstr>Stres prelom</vt:lpstr>
      <vt:lpstr>Slide 17</vt:lpstr>
      <vt:lpstr>Patološki prelom</vt:lpstr>
      <vt:lpstr>Prelomi</vt:lpstr>
      <vt:lpstr>Impaktirani prelomi</vt:lpstr>
      <vt:lpstr>Slide 21</vt:lpstr>
      <vt:lpstr>U dečjem uzrastu</vt:lpstr>
      <vt:lpstr>Povrede hrskavice rasta (S-H)</vt:lpstr>
      <vt:lpstr>Epiphyseolysis</vt:lpstr>
      <vt:lpstr>Zelena grančica - “greenstick fracture”</vt:lpstr>
      <vt:lpstr>Subperiostalni prelom - torus</vt:lpstr>
      <vt:lpstr>Dijagnoza</vt:lpstr>
      <vt:lpstr>Klinička prezentacija preloma </vt:lpstr>
      <vt:lpstr> Luksacija</vt:lpstr>
      <vt:lpstr>Dodatna dijagnostika posle povrede lokomotornog aparata</vt:lpstr>
      <vt:lpstr>Za pojedine povrede je neophodan i:</vt:lpstr>
      <vt:lpstr>Slide 32</vt:lpstr>
      <vt:lpstr>Slide 33</vt:lpstr>
      <vt:lpstr>Slide 34</vt:lpstr>
      <vt:lpstr>Slide 35</vt:lpstr>
      <vt:lpstr>Hvala na pažnji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Branko Ristić</dc:creator>
  <cp:lastModifiedBy>Branko Ristic</cp:lastModifiedBy>
  <cp:revision>231</cp:revision>
  <cp:lastPrinted>1601-01-01T00:00:00Z</cp:lastPrinted>
  <dcterms:created xsi:type="dcterms:W3CDTF">1601-01-01T00:00:00Z</dcterms:created>
  <dcterms:modified xsi:type="dcterms:W3CDTF">2020-09-30T08:08:46Z</dcterms:modified>
</cp:coreProperties>
</file>